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3" r:id="rId3"/>
    <p:sldId id="258" r:id="rId4"/>
    <p:sldId id="274" r:id="rId5"/>
    <p:sldId id="259" r:id="rId6"/>
    <p:sldId id="266" r:id="rId7"/>
    <p:sldId id="281" r:id="rId8"/>
    <p:sldId id="260" r:id="rId9"/>
    <p:sldId id="284" r:id="rId10"/>
    <p:sldId id="261" r:id="rId11"/>
    <p:sldId id="263" r:id="rId12"/>
    <p:sldId id="269" r:id="rId13"/>
    <p:sldId id="27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71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2945F-5F68-47CF-B4DB-EF45C9746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66FD8-AC4D-4B19-AA34-8D09F757D25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764D8B-860F-490A-9AE9-1F358E03FC79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369079-62F8-4A9C-881A-CF0BBBA7E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9D1B38-AA70-483F-B377-855FA6B18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721D7-4AB9-4AE3-8400-7EF02F373E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17C5A-8143-4D03-8866-1309C3685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E2809F4-146D-4BEC-B09C-C9858AA8E5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7DAB8A91-DAE8-41A1-919E-8D4BACE99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84A9AB-29DA-4347-8BFA-A5CF9D406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GB" sz="2400" baseline="30000" dirty="0"/>
            </a:br>
            <a:r>
              <a:rPr lang="en-US" sz="2400" baseline="30000" dirty="0"/>
              <a:t>First, thank you for having me as your guest! </a:t>
            </a:r>
            <a:br>
              <a:rPr lang="en-US" sz="2400" baseline="30000" dirty="0"/>
            </a:br>
            <a:r>
              <a:rPr lang="en-US" sz="2400" baseline="30000" dirty="0"/>
              <a:t>Who’s ready to talk about the wonders of Tupperware ?</a:t>
            </a:r>
            <a:br>
              <a:rPr lang="en-US" sz="2400" baseline="30000" dirty="0"/>
            </a:br>
            <a:r>
              <a:rPr lang="en-US" sz="2400" baseline="30000" dirty="0"/>
              <a:t>If you raised your hand you are really in the wrong room!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r>
              <a:rPr lang="en-US" sz="2400" baseline="30000" dirty="0"/>
              <a:t>No, seriously, we are going to talk about finesse fishing.</a:t>
            </a:r>
            <a:br>
              <a:rPr lang="en-US" sz="2400" baseline="30000" dirty="0"/>
            </a:br>
            <a:r>
              <a:rPr lang="en-US" sz="2400" baseline="30000" dirty="0"/>
              <a:t>My name is Ron McDonald &amp; I am the publisher &amp; editor of </a:t>
            </a:r>
            <a:r>
              <a:rPr lang="en-US" sz="2400" baseline="30000" dirty="0" err="1"/>
              <a:t>SFN</a:t>
            </a:r>
            <a:r>
              <a:rPr lang="en-US" sz="2400" baseline="30000" dirty="0"/>
              <a:t>.  You can call me Mr. Mac, </a:t>
            </a:r>
            <a:r>
              <a:rPr lang="en-US" sz="2400" baseline="30000" dirty="0" err="1"/>
              <a:t>BubbaMac</a:t>
            </a:r>
            <a:r>
              <a:rPr lang="en-US" sz="2400" baseline="30000" dirty="0"/>
              <a:t> or Big Mac but don’t ever call me a quarter pounder! Please.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r>
              <a:rPr lang="en-US" sz="2400" baseline="30000" dirty="0"/>
              <a:t>I am not a pro, semi-pro or even a top ten local tournament bass fisherman. I am average to below average. Now don’t get me wrong, I am an expert fisherman...I just have trouble with the catching part every now and then!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aseline="30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aseline="30000" dirty="0"/>
              <a:t>I’d like to mention this class is sponsored by </a:t>
            </a:r>
            <a:r>
              <a:rPr lang="en-US" sz="2400" baseline="30000" dirty="0" err="1"/>
              <a:t>SFN</a:t>
            </a:r>
            <a:r>
              <a:rPr lang="en-US" sz="2400" baseline="30000" dirty="0"/>
              <a:t>, Slider Lures, Bass Minder, </a:t>
            </a:r>
            <a:r>
              <a:rPr lang="en-US" sz="2400" baseline="30000" dirty="0" err="1"/>
              <a:t>Diachi</a:t>
            </a:r>
            <a:r>
              <a:rPr lang="en-US" sz="2400" baseline="30000" dirty="0"/>
              <a:t> Hooks &amp; West End Outdoors in Athens. They provided the stuff in your goodie bags &amp; the draw prizes.</a:t>
            </a:r>
            <a:endParaRPr lang="en-US" sz="24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400" baseline="30000" dirty="0"/>
            </a:br>
            <a:endParaRPr lang="en-US" sz="2400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8B0A02B-3BA4-484B-98F0-9E1795939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FC03D8-23CA-4DE0-8F63-D88E9C4F0CB6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E008F7E-2EFF-42D9-8A48-BA51B9A0B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5559D63-0F0B-4619-967F-E3ED7C1999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Today/tonight</a:t>
            </a:r>
            <a:r>
              <a:rPr lang="en-US" altLang="en-US" sz="2400"/>
              <a:t> </a:t>
            </a:r>
            <a:r>
              <a:rPr lang="en-US" altLang="en-US" sz="2400" baseline="30000"/>
              <a:t>I’m going to talk to you about finesse fishing, Tell you what you can do with it, share a few tips and tricks 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Finesse fishing is another</a:t>
            </a:r>
            <a:r>
              <a:rPr lang="en-US" altLang="en-US" sz="2400"/>
              <a:t> </a:t>
            </a:r>
            <a:r>
              <a:rPr lang="en-US" altLang="en-US" sz="1800"/>
              <a:t>fishing tool in your tacklebox .</a:t>
            </a:r>
            <a:endParaRPr lang="en-US" altLang="en-US" sz="1800" baseline="300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DF6983F-454F-4B8D-AC15-C9DCC4BC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E8A9BC-4C36-49B1-93E7-5DFC8B69537A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F677D84-3720-4220-AC37-1EDAF5D9B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0C75F26-80F4-4E92-9C9C-3D1AD07DE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So here we go. First let’s watch a 6 min. Video to give you an introduction to Slider Lures</a:t>
            </a:r>
            <a:br>
              <a:rPr lang="en-US" altLang="en-US" sz="2400" baseline="30000"/>
            </a:br>
            <a:r>
              <a:rPr lang="en-GB" altLang="en-US" sz="2400" baseline="30000"/>
              <a:t>(Show TN Crossroads video)</a:t>
            </a:r>
            <a:endParaRPr lang="en-US" altLang="en-US" sz="24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1E56320-D44F-4888-8268-92F58E3EB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850B28-A08A-4916-862B-AD7ED5C73935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D19605BD-5E53-4E26-AFF7-F634B476E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1A826B5-A15C-4470-8381-F2C0958A4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2B72AFC-4B3E-44C3-9403-E118FFBC8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7F1340-A913-4671-B4FB-8187A885A8E5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F3B181B-698B-4783-BCE3-A84AA60D5D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3BC8711-D90D-429F-824A-DC5C05E80C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400" baseline="30000"/>
              <a:t>So here we go. First let’s watch a 6 min. Video to give you an introduction to Slider Lures</a:t>
            </a:r>
            <a:br>
              <a:rPr lang="en-US" altLang="en-US" sz="2400" baseline="30000"/>
            </a:br>
            <a:r>
              <a:rPr lang="en-GB" altLang="en-US" sz="2400" baseline="30000"/>
              <a:t>(Show TN Crossroads video)</a:t>
            </a:r>
            <a:endParaRPr lang="en-US" altLang="en-US" sz="2400"/>
          </a:p>
          <a:p>
            <a:pPr eaLnBrk="1" hangingPunct="1">
              <a:spcBef>
                <a:spcPct val="0"/>
              </a:spcBef>
            </a:pPr>
            <a:endParaRPr lang="en-US" altLang="en-US" sz="2400" baseline="3000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FCDCA82-9349-4A2E-8FAE-9ECC72A96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7A9BD0-905A-4580-95E2-B1F8D8513E4E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809F4-146D-4BEC-B09C-C9858AA8E58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6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1BDEFF8-1E39-4E67-8108-F854868C7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696BEFD-B44E-47CE-A392-0F7FCB97B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D64A1923-6C4F-4971-BB33-C8EA91AF1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78981F1-4864-4B88-9FB4-404114A47FE9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EA4F9-A218-4D9C-808B-7786C12E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B3A1-D5B0-4697-AADC-DE20F0AB9475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B8947-D408-4FFB-A596-553D9660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197D0-0B2C-433B-9B5B-734ECAC6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C5A27-9058-4FBA-AF44-49366BD8E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13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E98D-E833-4859-AE86-B243502E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A858D-5F60-48A1-89D5-DD78993D2892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212E-B243-4F6A-B6E2-4C008C1B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38CD6-8EDF-4B75-9E4C-0CDB8906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EC3DF-0B77-42E1-A5EA-0956C2417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96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1B87-C82E-400F-9F29-05DBC6079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B75B-C4E3-439F-BB70-3FA696712AFF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0631B-8F42-4115-9E89-080E6E15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E8650-C611-4E87-9674-B2C64D8D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9141D-B48C-4889-B08B-20A91A314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3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CA85C-5ADC-48F9-BBC2-B7A40DB8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D81D-4DAA-4C2D-8838-4EBFE612D918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3ECA-35E5-4468-9EC7-B2CB871F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31C7-0252-46E8-B042-4395D1E5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B210A-1F5E-4944-BA47-6E0F8EE1F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17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752B-19AD-4AA2-9893-7BAB23A5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D38A-3638-44BE-BFEA-A79217B5C0BC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44D8-D3A9-44E6-9AC2-791A0B4A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506B9-F92B-4A2B-A78D-1E2558D4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833EB-60F0-47A2-9349-53D9E67AB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90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9B32DF-EB37-4B24-8889-FAA90D0D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02C41-3555-4DD6-8443-C3E7AB1D735A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12A4F9-CFD1-438E-88A0-1202F6B7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F7F467-9464-4510-AC7F-447BC561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471C7-B128-46A5-BD21-478942FAC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31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977C63-8AFC-4DA9-BAA5-642BE493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F79DE-2976-435F-B0A6-730FD16FA6C7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4E78D4-541A-4DA7-836F-F3959445D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C9F33C-3D7A-458C-A03C-82DE1760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BFE7B-49B9-4E34-B400-633BEDB34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74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B2C4B6-D207-404A-BA03-AAB462F5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DA35-EE25-4BEF-B464-6C3AFADFD64F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AFF617-6942-416D-9A34-FEFC9D6A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4CB414-46B5-43EE-9C24-C035133A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7B56-2126-4F26-93C5-7F38FE2FE9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11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640140-5458-4783-B246-9675EA14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3443-09D2-442F-9AFD-BC95F88CCA67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593DA6-1395-497E-AE40-CF75AE77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2FAE92-3270-46B0-BD92-5FC3A6B4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47B47-CB19-464B-B530-A85C99AE6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21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F28053-F277-4263-A58A-3E031BCD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88D35-6C16-425D-82A0-DE08574BC42A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2F628C-41FC-47E7-9936-CA087DCC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59C597-0F0E-4F5B-8DA5-E8025A04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5923D-C287-42F3-A2AC-596EF8B89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32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D1AAE5-18AD-4EF4-A757-34946E9A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325A2-B17A-4727-964B-E79A0B08B5DE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6263D8-8B64-4797-9269-A7EE1EF4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4CE653-E98B-41D0-929B-57459852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86CA8-415E-4751-90B7-F955B750F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96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7E08F1D-3F4D-41B5-9880-B82E35D735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B18615-C6BA-4328-B85C-9482331A8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0EC7-2195-474D-912B-6D3131EB8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144431-E30C-4C31-9E2F-5F433386BC4E}" type="datetimeFigureOut">
              <a:rPr lang="en-US"/>
              <a:pPr>
                <a:defRPr/>
              </a:pPr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A371-1B5F-47C5-892C-9211900F9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8D221-0D40-4936-B6A6-3B4D9271E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9DEB36E-2764-49D4-B5B2-7081DFE8F5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2F536177-76DF-49C7-A7B1-EDAD6604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906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E5F181-D9B9-4787-9C5C-3470E326AD6A}"/>
              </a:ext>
            </a:extLst>
          </p:cNvPr>
          <p:cNvSpPr/>
          <p:nvPr/>
        </p:nvSpPr>
        <p:spPr>
          <a:xfrm flipH="1" flipV="1">
            <a:off x="0" y="0"/>
            <a:ext cx="9906000" cy="58674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8" name="Picture 4">
            <a:extLst>
              <a:ext uri="{FF2B5EF4-FFF2-40B4-BE49-F238E27FC236}">
                <a16:creationId xmlns:a16="http://schemas.microsoft.com/office/drawing/2014/main" id="{B0B0AFC7-C666-4DA0-BA27-0FD3FB07F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88950"/>
            <a:ext cx="82407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E4115B-0896-4A7C-8338-8C3A7BA1A1E0}"/>
              </a:ext>
            </a:extLst>
          </p:cNvPr>
          <p:cNvGrpSpPr/>
          <p:nvPr/>
        </p:nvGrpSpPr>
        <p:grpSpPr>
          <a:xfrm>
            <a:off x="360159" y="2800204"/>
            <a:ext cx="9185681" cy="2195207"/>
            <a:chOff x="326184" y="2409127"/>
            <a:chExt cx="9185681" cy="21952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3FB16C-408D-44C4-8463-780343E5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84" y="2534673"/>
              <a:ext cx="2933196" cy="1633159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group of people sitting in chairs&#10;&#10;Description automatically generated with low confidence">
              <a:extLst>
                <a:ext uri="{FF2B5EF4-FFF2-40B4-BE49-F238E27FC236}">
                  <a16:creationId xmlns:a16="http://schemas.microsoft.com/office/drawing/2014/main" id="{ACE2C45B-34CC-4E5A-91DC-072DEF58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817" y="2409127"/>
              <a:ext cx="2952048" cy="1805176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E1CE4-B9EF-4321-80FA-95A2C0A87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t="31632" r="-59" b="254"/>
            <a:stretch/>
          </p:blipFill>
          <p:spPr>
            <a:xfrm>
              <a:off x="3212764" y="2600437"/>
              <a:ext cx="3645236" cy="2003897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A655F7-57D4-4068-BE0F-006750A9C0A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9B6F0-44B8-4F97-AE4B-D3BB77ACAF9E}"/>
              </a:ext>
            </a:extLst>
          </p:cNvPr>
          <p:cNvSpPr/>
          <p:nvPr/>
        </p:nvSpPr>
        <p:spPr>
          <a:xfrm>
            <a:off x="2200201" y="228600"/>
            <a:ext cx="474360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They caught fish</a:t>
            </a:r>
            <a:r>
              <a:rPr lang="en-US" sz="54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 </a:t>
            </a: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!</a:t>
            </a: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E93891-C4F1-4BF2-94CC-7C66564A7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9149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3B5CE-FDD8-49DD-B61C-F8D5362B3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8735"/>
            <a:ext cx="3333750" cy="225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86815F-3862-4121-858F-C3A5D73884A1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C2853-3752-40E3-A18B-C2029D058224}"/>
              </a:ext>
            </a:extLst>
          </p:cNvPr>
          <p:cNvSpPr/>
          <p:nvPr/>
        </p:nvSpPr>
        <p:spPr>
          <a:xfrm>
            <a:off x="152400" y="705683"/>
            <a:ext cx="883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Now you can appreciate the lure</a:t>
            </a:r>
            <a:b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</a:b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designs and selections available in tackle stores and online.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aseline="30000" dirty="0"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But you </a:t>
            </a:r>
            <a:r>
              <a:rPr lang="en-US" sz="5400" baseline="30000" dirty="0" err="1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gotta</a:t>
            </a: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 admit, these antique lures Were quite imaginative!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74E2F-0FAD-4B02-B813-1CEF6B9F5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24200"/>
            <a:ext cx="333375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340200-1FA6-4328-B277-0A8C6E9A88E2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52202-32AA-47F2-AE26-9AA17B973A68}"/>
              </a:ext>
            </a:extLst>
          </p:cNvPr>
          <p:cNvSpPr/>
          <p:nvPr/>
        </p:nvSpPr>
        <p:spPr>
          <a:xfrm>
            <a:off x="228600" y="228600"/>
            <a:ext cx="8610600" cy="6324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B8F7B-1820-45C2-B106-A4EECB1F6FC3}"/>
              </a:ext>
            </a:extLst>
          </p:cNvPr>
          <p:cNvSpPr txBox="1"/>
          <p:nvPr/>
        </p:nvSpPr>
        <p:spPr>
          <a:xfrm>
            <a:off x="228600" y="633948"/>
            <a:ext cx="86106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southernfishingnews.com</a:t>
            </a:r>
            <a:br>
              <a:rPr lang="en-US" sz="4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Southern Fishing News also on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Facebook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LinkedIn</a:t>
            </a: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Twitter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Printerest</a:t>
            </a:r>
            <a:endParaRPr lang="en-US" sz="28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Instagram</a:t>
            </a:r>
          </a:p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MeWe</a:t>
            </a:r>
            <a:endParaRPr lang="en-US" sz="28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15E78-DF37-44CC-A371-4BF9AFAF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648200"/>
            <a:ext cx="3124200" cy="108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9110A8-AB87-47E3-BFFF-48303DE42A6E}"/>
              </a:ext>
            </a:extLst>
          </p:cNvPr>
          <p:cNvSpPr txBox="1"/>
          <p:nvPr/>
        </p:nvSpPr>
        <p:spPr>
          <a:xfrm>
            <a:off x="2286000" y="5791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Email Us at publisher@southernfishingnews.com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0DF54-9F78-4FEB-9FB6-79C687A61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77788"/>
            <a:ext cx="9236075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2D7DACFA-7F5F-4E88-84A2-ADDA4F701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906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56440D-2A3C-42FF-AEA7-54FC37D80DC1}"/>
              </a:ext>
            </a:extLst>
          </p:cNvPr>
          <p:cNvSpPr/>
          <p:nvPr/>
        </p:nvSpPr>
        <p:spPr>
          <a:xfrm flipH="1" flipV="1">
            <a:off x="0" y="-14288"/>
            <a:ext cx="9906000" cy="5881688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6" name="Picture 5">
            <a:extLst>
              <a:ext uri="{FF2B5EF4-FFF2-40B4-BE49-F238E27FC236}">
                <a16:creationId xmlns:a16="http://schemas.microsoft.com/office/drawing/2014/main" id="{12486B1B-0A0D-4532-9FD8-8E2D49524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488950"/>
            <a:ext cx="82407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6FD1D-C8F7-41A1-A120-0568A4B5E6B4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96119-8769-4850-AE08-11B1A2E6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34400" cy="34163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antique Lures</a:t>
            </a:r>
            <a:br>
              <a:rPr lang="en-US" alt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</a:br>
            <a:r>
              <a:rPr lang="en-US" altLang="en-US" sz="720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From Days Gone Past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6C919-2E18-487E-A3F5-9A33AE11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537200"/>
            <a:ext cx="3124200" cy="108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15AEF412-CA5F-41FF-87C2-5E36D4916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" y="2362200"/>
            <a:ext cx="3333750" cy="177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E3D67-22E6-44C0-A080-9C8930E0840F}"/>
              </a:ext>
            </a:extLst>
          </p:cNvPr>
          <p:cNvSpPr txBox="1"/>
          <p:nvPr/>
        </p:nvSpPr>
        <p:spPr>
          <a:xfrm>
            <a:off x="1524000" y="3886200"/>
            <a:ext cx="594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Student Angler Class is about antique lures that laid the foundation for the modern lures we have today.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CE8952-30D5-4808-8BF5-ED35EB65D2D6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7C516-79F0-4BE8-950B-8E29656A0983}"/>
              </a:ext>
            </a:extLst>
          </p:cNvPr>
          <p:cNvSpPr/>
          <p:nvPr/>
        </p:nvSpPr>
        <p:spPr>
          <a:xfrm>
            <a:off x="244540" y="228600"/>
            <a:ext cx="8654933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World Record Largemouth 1932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81312C-9CB4-49FB-AC62-68ED077D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537200"/>
            <a:ext cx="3124200" cy="1081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39E17BE-828A-4EAD-8C50-E11C4A85AE95}"/>
              </a:ext>
            </a:extLst>
          </p:cNvPr>
          <p:cNvGrpSpPr/>
          <p:nvPr/>
        </p:nvGrpSpPr>
        <p:grpSpPr>
          <a:xfrm>
            <a:off x="952500" y="1676400"/>
            <a:ext cx="7048500" cy="3621088"/>
            <a:chOff x="1208617" y="1676400"/>
            <a:chExt cx="7048500" cy="36210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68800B-C9F6-4FB4-B1B8-4F9C124D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676400"/>
              <a:ext cx="4828117" cy="362108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E4F2CD-C779-48A8-AE2F-43D5747D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617" y="2895600"/>
              <a:ext cx="2667000" cy="2000250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 descr="A green and black fish&#10;&#10;Description automatically generated with low confidence">
            <a:extLst>
              <a:ext uri="{FF2B5EF4-FFF2-40B4-BE49-F238E27FC236}">
                <a16:creationId xmlns:a16="http://schemas.microsoft.com/office/drawing/2014/main" id="{FDE15BB5-9B08-4C4F-95F6-93D3F2DD8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8" y="304800"/>
            <a:ext cx="3333750" cy="286702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36974F-D096-4980-AF13-4F6C6D77DF60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13539-299E-4F47-A724-38E3608A496B}"/>
              </a:ext>
            </a:extLst>
          </p:cNvPr>
          <p:cNvSpPr/>
          <p:nvPr/>
        </p:nvSpPr>
        <p:spPr>
          <a:xfrm>
            <a:off x="1261645" y="228600"/>
            <a:ext cx="6620722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rooster tail ancestors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3" name="Picture 2" descr="A picture containing arranged, variety&#10;&#10;Description automatically generated">
            <a:extLst>
              <a:ext uri="{FF2B5EF4-FFF2-40B4-BE49-F238E27FC236}">
                <a16:creationId xmlns:a16="http://schemas.microsoft.com/office/drawing/2014/main" id="{5E380990-7AAB-4C48-912D-9ADA4D9E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295400"/>
            <a:ext cx="6629400" cy="49720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08751-3668-4E68-9135-7BE0A143D7FF}"/>
              </a:ext>
            </a:extLst>
          </p:cNvPr>
          <p:cNvSpPr txBox="1"/>
          <p:nvPr/>
        </p:nvSpPr>
        <p:spPr>
          <a:xfrm>
            <a:off x="1219200" y="147286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CHECKOUT THE BLADE SHAPES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8B8E9-AB13-4AC9-BBE7-D629E618AA5B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A picture containing indoor, arranged&#10;&#10;Description automatically generated">
            <a:extLst>
              <a:ext uri="{FF2B5EF4-FFF2-40B4-BE49-F238E27FC236}">
                <a16:creationId xmlns:a16="http://schemas.microsoft.com/office/drawing/2014/main" id="{CFB02AD0-BE0A-40E5-ADBB-6E9A317B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705600" cy="5029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D116C-878D-4B28-9ED7-E2447994D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3429000"/>
            <a:ext cx="3157537" cy="2920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EB776E-C87D-409F-8A74-8C9E3D7D44C6}"/>
              </a:ext>
            </a:extLst>
          </p:cNvPr>
          <p:cNvSpPr/>
          <p:nvPr/>
        </p:nvSpPr>
        <p:spPr>
          <a:xfrm>
            <a:off x="1371600" y="209715"/>
            <a:ext cx="6266459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aseline="30000" dirty="0" err="1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Topwaters</a:t>
            </a:r>
            <a:r>
              <a:rPr lang="en-US" sz="60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 and divers</a:t>
            </a:r>
            <a:endParaRPr lang="en-US" sz="6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8A07B2-72B8-447F-B788-758BEE34F480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EDE10-6927-4505-93E4-BC150FC8DA42}"/>
              </a:ext>
            </a:extLst>
          </p:cNvPr>
          <p:cNvSpPr/>
          <p:nvPr/>
        </p:nvSpPr>
        <p:spPr>
          <a:xfrm>
            <a:off x="484189" y="228600"/>
            <a:ext cx="8175636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Antique lures with the original box</a:t>
            </a:r>
            <a:endParaRPr lang="en-US" sz="48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C92113-C157-4A6A-A1CD-49F9AA74C413}"/>
              </a:ext>
            </a:extLst>
          </p:cNvPr>
          <p:cNvGrpSpPr/>
          <p:nvPr/>
        </p:nvGrpSpPr>
        <p:grpSpPr>
          <a:xfrm>
            <a:off x="534710" y="1039002"/>
            <a:ext cx="8074580" cy="5359306"/>
            <a:chOff x="183852" y="1053417"/>
            <a:chExt cx="8074580" cy="5359306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108034E-5086-4E67-8739-7A4FE6B73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52" y="1053417"/>
              <a:ext cx="2783257" cy="255905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0" name="Picture 9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44483EB4-6DDB-4E79-9B4B-2A695802F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832" y="1053417"/>
              <a:ext cx="3657600" cy="278384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BB2816C5-9F2F-4F83-B696-28407AFE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539" y="1221560"/>
              <a:ext cx="2017776" cy="2566416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2" name="Picture 11" descr="Text, letter&#10;&#10;Description automatically generated">
              <a:extLst>
                <a:ext uri="{FF2B5EF4-FFF2-40B4-BE49-F238E27FC236}">
                  <a16:creationId xmlns:a16="http://schemas.microsoft.com/office/drawing/2014/main" id="{411DB6A1-7554-44FA-B979-FF18732F8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313" y="3837257"/>
              <a:ext cx="3407664" cy="234086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5" name="Picture 14" descr="Text, whiteboard&#10;&#10;Description automatically generated">
              <a:extLst>
                <a:ext uri="{FF2B5EF4-FFF2-40B4-BE49-F238E27FC236}">
                  <a16:creationId xmlns:a16="http://schemas.microsoft.com/office/drawing/2014/main" id="{CA824FC4-DFA5-4770-89C0-5EC0BD10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957" y="3949939"/>
              <a:ext cx="2548128" cy="246278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pic>
        <p:nvPicPr>
          <p:cNvPr id="18" name="Picture 17" descr="A green frog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8CDD89-46D4-4B09-9DCD-4D871938A5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750" y="3352800"/>
            <a:ext cx="3962400" cy="3962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E86418-87D4-43B6-AA65-D0CE24B32016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35770-AFC2-4FCE-A30F-7382EF015E9D}"/>
              </a:ext>
            </a:extLst>
          </p:cNvPr>
          <p:cNvSpPr/>
          <p:nvPr/>
        </p:nvSpPr>
        <p:spPr>
          <a:xfrm>
            <a:off x="230914" y="190500"/>
            <a:ext cx="868218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aseline="30000" dirty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ead Kansas" panose="02000000000000000000" pitchFamily="2" charset="0"/>
                <a:cs typeface="Arial" charset="0"/>
              </a:rPr>
              <a:t>A few unique topwater selections</a:t>
            </a:r>
            <a:endParaRPr lang="en-US" sz="5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Dead Kansas" panose="02000000000000000000" pitchFamily="2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A017-0147-4047-A2C5-0E3BFAC5D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7280"/>
            <a:ext cx="8991600" cy="5570220"/>
          </a:xfrm>
          <a:prstGeom prst="rect">
            <a:avLst/>
          </a:prstGeom>
        </p:spPr>
      </p:pic>
      <p:pic>
        <p:nvPicPr>
          <p:cNvPr id="3" name="Picture 2" descr="A picture containing weapon, gun&#10;&#10;Description automatically generated">
            <a:extLst>
              <a:ext uri="{FF2B5EF4-FFF2-40B4-BE49-F238E27FC236}">
                <a16:creationId xmlns:a16="http://schemas.microsoft.com/office/drawing/2014/main" id="{E331706C-6101-4B64-B815-A9C616C01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15051"/>
            <a:ext cx="3826128" cy="17642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 descr="A close - up of a sewing machine&#10;&#10;Description automatically generated with low confidence">
            <a:extLst>
              <a:ext uri="{FF2B5EF4-FFF2-40B4-BE49-F238E27FC236}">
                <a16:creationId xmlns:a16="http://schemas.microsoft.com/office/drawing/2014/main" id="{3EC671B1-E046-45A1-BEEF-4BD2CD62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r="-873"/>
          <a:stretch/>
        </p:blipFill>
        <p:spPr>
          <a:xfrm>
            <a:off x="4643840" y="1219200"/>
            <a:ext cx="4121219" cy="2432050"/>
          </a:xfrm>
          <a:prstGeom prst="rect">
            <a:avLst/>
          </a:prstGeom>
        </p:spPr>
      </p:pic>
      <p:pic>
        <p:nvPicPr>
          <p:cNvPr id="13" name="Picture 12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F86F73F7-72CF-4621-90BA-4E288AEB8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27832"/>
            <a:ext cx="1359408" cy="6766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Picture 14" descr="A close - up of a gun&#10;&#10;Description automatically generated with low confidence">
            <a:extLst>
              <a:ext uri="{FF2B5EF4-FFF2-40B4-BE49-F238E27FC236}">
                <a16:creationId xmlns:a16="http://schemas.microsoft.com/office/drawing/2014/main" id="{60E01131-A77F-45EE-B114-11D3B2143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4" y="3855051"/>
            <a:ext cx="4572000" cy="22225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04EF863D-4BC0-4EE2-B8A6-D8353514E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53512"/>
            <a:ext cx="1981200" cy="9509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Picture 16" descr="A picture containing frog&#10;&#10;Description automatically generated">
            <a:extLst>
              <a:ext uri="{FF2B5EF4-FFF2-40B4-BE49-F238E27FC236}">
                <a16:creationId xmlns:a16="http://schemas.microsoft.com/office/drawing/2014/main" id="{ED2A5CB7-4DE9-47DA-887D-8011CF6F1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12" y="4108289"/>
            <a:ext cx="3539847" cy="18387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AE9D24-ECAE-4ED8-A730-38300F7411E9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5" name="TextBox 9">
            <a:extLst>
              <a:ext uri="{FF2B5EF4-FFF2-40B4-BE49-F238E27FC236}">
                <a16:creationId xmlns:a16="http://schemas.microsoft.com/office/drawing/2014/main" id="{53FE8EFB-DB55-4AE8-966A-79781C89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9067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dirty="0">
                <a:solidFill>
                  <a:srgbClr val="FFC000"/>
                </a:solidFill>
                <a:latin typeface="Dead Kansas" panose="02000000000000000000" pitchFamily="2" charset="0"/>
              </a:rPr>
              <a:t>The original swimbait?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7307C-E128-4AAC-A6B4-C3D03769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5681663"/>
            <a:ext cx="3124200" cy="108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F70C9-55A1-409C-887E-D5AD03AB2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924050"/>
            <a:ext cx="7340600" cy="3009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81602B-F896-4692-9F35-29CE57CD370A}"/>
              </a:ext>
            </a:extLst>
          </p:cNvPr>
          <p:cNvSpPr/>
          <p:nvPr/>
        </p:nvSpPr>
        <p:spPr>
          <a:xfrm flipH="1" flipV="1"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194F9F6-4F2E-4AAD-ADE5-FF97765F0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9067800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dirty="0">
                <a:solidFill>
                  <a:srgbClr val="FFC000"/>
                </a:solidFill>
                <a:latin typeface="Dead Kansas" panose="02000000000000000000" pitchFamily="2" charset="0"/>
              </a:rPr>
              <a:t>The Balsa Big 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506EA-2AA4-4756-A77D-F5067933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172200" cy="46291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47CC05-EE29-4C96-8B84-8D92F54E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2" y="4762500"/>
            <a:ext cx="866775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399</Words>
  <Application>Microsoft Office PowerPoint</Application>
  <PresentationFormat>On-screen Show (4:3)</PresentationFormat>
  <Paragraphs>40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Dead Kansas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Fishing Class Script  1. First, thank you for having me as your guest!  WhoÃ¢â‚¬â„¢s ready to talk about the wonders of Tupperware ? If you raised your hand you are really in the wrong room! No, seriously, we are going to talk about finesse fishing and Slider Lures.  My name is Ron McDonald &amp; I am the publisher &amp; editor of SFN.  You can call me Mr. Mac, BubbaMac or Big Mac but donÃ¢â‚¬â„¢t ever call me a quarter pounder! Please.  I am not a pro, semi-pro or even a top ten local tournament bass fisherman. I am average to below average. Now donÃ¢â‚¬â„¢t get me wrong, I am an expert fisherman...I just have trouble with the catching part every now and then! 2. Today, IÃ¢â‚¬â„¢m going to tell you about finesse fishing, Slider heads &amp; applications, Slider plastic lures, Show you what you can do with them, share some tips and tricks and then, and then, give away a few more things.  IÃ¢â‚¬â„¢d like to mention this class is sponsored by SFN, Slider Lures, Bass Minder, Diachi Hooks &amp; West End Outdoors in Athens. They provided the stuff in your goodie bags &amp; the draw prizes.  3. Now here we go. First letÃ¢â‚¬â„¢s watch a 6 min. Video to give you an introduction to Slider Lures (Show TN Crossroads video) 4. Now that you know a little about Slider, letÃ¢â‚¬â„¢s get down to business. (Start Slidet Heads slideshow).  Tell TRANSOM joke 5. Now letÃ¢â‚¬â„¢s take a look at what goes on da hooks... (Start Slider Plastics slideshow. ) 6. But will Sliders catch bass? (Start Slider Results slideshow. ) 7. Tips &amp; Tricks First, try Slider fishing when the bass are biting-not when you canÃ¢â‚¬â„¢t catch with anything else. This will give you confidence in the system.  Even go out with nothing but Sliders in your boat so you are forced to learn it.  Working a Slider Slider on schooling fish The head for many baits Gluing a Double Action Grun Tandom Bassin Grubs Our Favorite Colors - grnpump blue - grape red glitter - wtrmeln red - smoke blue - gourd green - camouflage  - blueberry - black - wtrmeln candy red 8. Questions 9. Drawings 10. Been a great class. I hope you learne</dc:title>
  <dc:creator>Ronnie Mac</dc:creator>
  <cp:lastModifiedBy>Ronnie McDonald</cp:lastModifiedBy>
  <cp:revision>239</cp:revision>
  <dcterms:created xsi:type="dcterms:W3CDTF">2016-04-24T21:48:52Z</dcterms:created>
  <dcterms:modified xsi:type="dcterms:W3CDTF">2021-01-23T01:24:30Z</dcterms:modified>
</cp:coreProperties>
</file>