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58" r:id="rId5"/>
    <p:sldId id="259" r:id="rId6"/>
    <p:sldId id="260" r:id="rId7"/>
    <p:sldId id="261" r:id="rId8"/>
    <p:sldId id="262" r:id="rId9"/>
    <p:sldId id="263" r:id="rId10"/>
    <p:sldId id="264"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58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017759-EFF6-4FC5-A0BB-0ED07B831CCB}" v="43" dt="2024-07-07T18:13:42.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01" d="100"/>
          <a:sy n="101" d="100"/>
        </p:scale>
        <p:origin x="91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nie McDonald" userId="444ba24ee9b39c79" providerId="LiveId" clId="{9F017759-EFF6-4FC5-A0BB-0ED07B831CCB}"/>
    <pc:docChg chg="undo custSel addSld modSld">
      <pc:chgData name="Ronnie McDonald" userId="444ba24ee9b39c79" providerId="LiveId" clId="{9F017759-EFF6-4FC5-A0BB-0ED07B831CCB}" dt="2024-07-07T18:13:59" v="865" actId="1076"/>
      <pc:docMkLst>
        <pc:docMk/>
      </pc:docMkLst>
      <pc:sldChg chg="addSp modSp mod">
        <pc:chgData name="Ronnie McDonald" userId="444ba24ee9b39c79" providerId="LiveId" clId="{9F017759-EFF6-4FC5-A0BB-0ED07B831CCB}" dt="2024-07-07T18:13:59" v="865" actId="1076"/>
        <pc:sldMkLst>
          <pc:docMk/>
          <pc:sldMk cId="1619815992" sldId="256"/>
        </pc:sldMkLst>
        <pc:spChg chg="mod">
          <ac:chgData name="Ronnie McDonald" userId="444ba24ee9b39c79" providerId="LiveId" clId="{9F017759-EFF6-4FC5-A0BB-0ED07B831CCB}" dt="2024-07-07T17:22:21.845" v="498" actId="1035"/>
          <ac:spMkLst>
            <pc:docMk/>
            <pc:sldMk cId="1619815992" sldId="256"/>
            <ac:spMk id="6" creationId="{8C997FC6-EB04-0DF1-5C0A-1BD70B2A42CC}"/>
          </ac:spMkLst>
        </pc:spChg>
        <pc:spChg chg="mod">
          <ac:chgData name="Ronnie McDonald" userId="444ba24ee9b39c79" providerId="LiveId" clId="{9F017759-EFF6-4FC5-A0BB-0ED07B831CCB}" dt="2024-07-07T18:12:30.252" v="861" actId="20577"/>
          <ac:spMkLst>
            <pc:docMk/>
            <pc:sldMk cId="1619815992" sldId="256"/>
            <ac:spMk id="7" creationId="{54F33398-A907-D62D-4896-3E99135F4C7C}"/>
          </ac:spMkLst>
        </pc:spChg>
        <pc:picChg chg="add mod">
          <ac:chgData name="Ronnie McDonald" userId="444ba24ee9b39c79" providerId="LiveId" clId="{9F017759-EFF6-4FC5-A0BB-0ED07B831CCB}" dt="2024-07-07T17:26:27.926" v="588" actId="1076"/>
          <ac:picMkLst>
            <pc:docMk/>
            <pc:sldMk cId="1619815992" sldId="256"/>
            <ac:picMk id="2" creationId="{A2F6638E-7E45-1375-A9A7-7D9C3A780A3C}"/>
          </ac:picMkLst>
        </pc:picChg>
        <pc:picChg chg="add mod">
          <ac:chgData name="Ronnie McDonald" userId="444ba24ee9b39c79" providerId="LiveId" clId="{9F017759-EFF6-4FC5-A0BB-0ED07B831CCB}" dt="2024-07-07T17:26:18.966" v="587" actId="1076"/>
          <ac:picMkLst>
            <pc:docMk/>
            <pc:sldMk cId="1619815992" sldId="256"/>
            <ac:picMk id="3" creationId="{48439F5C-F724-951B-C5FE-3FD83ABB9915}"/>
          </ac:picMkLst>
        </pc:picChg>
        <pc:picChg chg="add mod ord">
          <ac:chgData name="Ronnie McDonald" userId="444ba24ee9b39c79" providerId="LiveId" clId="{9F017759-EFF6-4FC5-A0BB-0ED07B831CCB}" dt="2024-07-07T17:26:11.857" v="586" actId="1076"/>
          <ac:picMkLst>
            <pc:docMk/>
            <pc:sldMk cId="1619815992" sldId="256"/>
            <ac:picMk id="4" creationId="{BB6B2E83-48F0-B0D8-8EBF-BA7A1EA21289}"/>
          </ac:picMkLst>
        </pc:picChg>
        <pc:picChg chg="add mod">
          <ac:chgData name="Ronnie McDonald" userId="444ba24ee9b39c79" providerId="LiveId" clId="{9F017759-EFF6-4FC5-A0BB-0ED07B831CCB}" dt="2024-07-07T17:25:38.354" v="583" actId="1076"/>
          <ac:picMkLst>
            <pc:docMk/>
            <pc:sldMk cId="1619815992" sldId="256"/>
            <ac:picMk id="8" creationId="{F7A8CA1C-8975-A990-1C68-25F5824FE187}"/>
          </ac:picMkLst>
        </pc:picChg>
        <pc:picChg chg="add mod">
          <ac:chgData name="Ronnie McDonald" userId="444ba24ee9b39c79" providerId="LiveId" clId="{9F017759-EFF6-4FC5-A0BB-0ED07B831CCB}" dt="2024-07-07T17:22:58.728" v="570" actId="1035"/>
          <ac:picMkLst>
            <pc:docMk/>
            <pc:sldMk cId="1619815992" sldId="256"/>
            <ac:picMk id="9" creationId="{AA184EBC-135E-1495-390C-DF2A721E897B}"/>
          </ac:picMkLst>
        </pc:picChg>
        <pc:picChg chg="add mod">
          <ac:chgData name="Ronnie McDonald" userId="444ba24ee9b39c79" providerId="LiveId" clId="{9F017759-EFF6-4FC5-A0BB-0ED07B831CCB}" dt="2024-07-07T18:13:59" v="865" actId="1076"/>
          <ac:picMkLst>
            <pc:docMk/>
            <pc:sldMk cId="1619815992" sldId="256"/>
            <ac:picMk id="19" creationId="{A4FDFF6C-7EC8-DFA8-77DC-F89D958DC0DB}"/>
          </ac:picMkLst>
        </pc:picChg>
      </pc:sldChg>
      <pc:sldChg chg="addSp delSp modSp mod setBg">
        <pc:chgData name="Ronnie McDonald" userId="444ba24ee9b39c79" providerId="LiveId" clId="{9F017759-EFF6-4FC5-A0BB-0ED07B831CCB}" dt="2024-07-07T00:43:44.750" v="101" actId="207"/>
        <pc:sldMkLst>
          <pc:docMk/>
          <pc:sldMk cId="2807030418" sldId="257"/>
        </pc:sldMkLst>
        <pc:spChg chg="add mod">
          <ac:chgData name="Ronnie McDonald" userId="444ba24ee9b39c79" providerId="LiveId" clId="{9F017759-EFF6-4FC5-A0BB-0ED07B831CCB}" dt="2024-07-07T00:43:44.750" v="101" actId="207"/>
          <ac:spMkLst>
            <pc:docMk/>
            <pc:sldMk cId="2807030418" sldId="257"/>
            <ac:spMk id="6" creationId="{07A69AF1-9CC2-C1CC-CADA-90366451AC68}"/>
          </ac:spMkLst>
        </pc:spChg>
        <pc:spChg chg="add mod">
          <ac:chgData name="Ronnie McDonald" userId="444ba24ee9b39c79" providerId="LiveId" clId="{9F017759-EFF6-4FC5-A0BB-0ED07B831CCB}" dt="2024-07-07T00:34:03.457" v="56"/>
          <ac:spMkLst>
            <pc:docMk/>
            <pc:sldMk cId="2807030418" sldId="257"/>
            <ac:spMk id="9" creationId="{42D38702-E62D-522E-A49D-6E33DD69FCC6}"/>
          </ac:spMkLst>
        </pc:spChg>
        <pc:spChg chg="add del">
          <ac:chgData name="Ronnie McDonald" userId="444ba24ee9b39c79" providerId="LiveId" clId="{9F017759-EFF6-4FC5-A0BB-0ED07B831CCB}" dt="2024-07-07T00:25:40.098" v="24" actId="26606"/>
          <ac:spMkLst>
            <pc:docMk/>
            <pc:sldMk cId="2807030418" sldId="257"/>
            <ac:spMk id="10" creationId="{4613B4A9-1C7C-4729-A016-AB42D3979460}"/>
          </ac:spMkLst>
        </pc:spChg>
        <pc:spChg chg="add">
          <ac:chgData name="Ronnie McDonald" userId="444ba24ee9b39c79" providerId="LiveId" clId="{9F017759-EFF6-4FC5-A0BB-0ED07B831CCB}" dt="2024-07-07T00:25:40.098" v="25" actId="26606"/>
          <ac:spMkLst>
            <pc:docMk/>
            <pc:sldMk cId="2807030418" sldId="257"/>
            <ac:spMk id="12" creationId="{3B432D73-5C38-474F-AF96-A3228731BF36}"/>
          </ac:spMkLst>
        </pc:spChg>
        <pc:picChg chg="add mod">
          <ac:chgData name="Ronnie McDonald" userId="444ba24ee9b39c79" providerId="LiveId" clId="{9F017759-EFF6-4FC5-A0BB-0ED07B831CCB}" dt="2024-07-07T00:25:40.098" v="25" actId="26606"/>
          <ac:picMkLst>
            <pc:docMk/>
            <pc:sldMk cId="2807030418" sldId="257"/>
            <ac:picMk id="5" creationId="{5BC97B87-0D49-2DDB-551D-A1DA0D06CCF3}"/>
          </ac:picMkLst>
        </pc:picChg>
        <pc:picChg chg="add mod">
          <ac:chgData name="Ronnie McDonald" userId="444ba24ee9b39c79" providerId="LiveId" clId="{9F017759-EFF6-4FC5-A0BB-0ED07B831CCB}" dt="2024-07-07T00:31:45.915" v="49" actId="14861"/>
          <ac:picMkLst>
            <pc:docMk/>
            <pc:sldMk cId="2807030418" sldId="257"/>
            <ac:picMk id="8" creationId="{5F054B82-31E1-D1AF-7F49-5E8766F0DC13}"/>
          </ac:picMkLst>
        </pc:picChg>
      </pc:sldChg>
      <pc:sldChg chg="addSp delSp modSp mod setBg">
        <pc:chgData name="Ronnie McDonald" userId="444ba24ee9b39c79" providerId="LiveId" clId="{9F017759-EFF6-4FC5-A0BB-0ED07B831CCB}" dt="2024-07-07T17:33:34.833" v="635" actId="166"/>
        <pc:sldMkLst>
          <pc:docMk/>
          <pc:sldMk cId="1323807866" sldId="258"/>
        </pc:sldMkLst>
        <pc:spChg chg="add mod">
          <ac:chgData name="Ronnie McDonald" userId="444ba24ee9b39c79" providerId="LiveId" clId="{9F017759-EFF6-4FC5-A0BB-0ED07B831CCB}" dt="2024-07-07T00:41:53.129" v="57"/>
          <ac:spMkLst>
            <pc:docMk/>
            <pc:sldMk cId="1323807866" sldId="258"/>
            <ac:spMk id="5" creationId="{F25D5F08-CD6C-CEB1-EB46-BDA902CCB329}"/>
          </ac:spMkLst>
        </pc:spChg>
        <pc:spChg chg="add mod ord">
          <ac:chgData name="Ronnie McDonald" userId="444ba24ee9b39c79" providerId="LiveId" clId="{9F017759-EFF6-4FC5-A0BB-0ED07B831CCB}" dt="2024-07-07T17:33:34.833" v="635" actId="166"/>
          <ac:spMkLst>
            <pc:docMk/>
            <pc:sldMk cId="1323807866" sldId="258"/>
            <ac:spMk id="6" creationId="{52114D93-E14D-E386-5228-51FCDE715111}"/>
          </ac:spMkLst>
        </pc:spChg>
        <pc:spChg chg="add mod">
          <ac:chgData name="Ronnie McDonald" userId="444ba24ee9b39c79" providerId="LiveId" clId="{9F017759-EFF6-4FC5-A0BB-0ED07B831CCB}" dt="2024-07-07T17:30:17.033" v="626" actId="1036"/>
          <ac:spMkLst>
            <pc:docMk/>
            <pc:sldMk cId="1323807866" sldId="258"/>
            <ac:spMk id="8" creationId="{7273FB9F-52D1-B64D-3BE9-FF5ADB9BA628}"/>
          </ac:spMkLst>
        </pc:spChg>
        <pc:spChg chg="add">
          <ac:chgData name="Ronnie McDonald" userId="444ba24ee9b39c79" providerId="LiveId" clId="{9F017759-EFF6-4FC5-A0BB-0ED07B831CCB}" dt="2024-07-07T00:26:01.300" v="27" actId="26606"/>
          <ac:spMkLst>
            <pc:docMk/>
            <pc:sldMk cId="1323807866" sldId="258"/>
            <ac:spMk id="9" creationId="{3B432D73-5C38-474F-AF96-A3228731BF36}"/>
          </ac:spMkLst>
        </pc:spChg>
        <pc:picChg chg="add mod">
          <ac:chgData name="Ronnie McDonald" userId="444ba24ee9b39c79" providerId="LiveId" clId="{9F017759-EFF6-4FC5-A0BB-0ED07B831CCB}" dt="2024-07-07T17:33:22.817" v="634" actId="1076"/>
          <ac:picMkLst>
            <pc:docMk/>
            <pc:sldMk cId="1323807866" sldId="258"/>
            <ac:picMk id="3" creationId="{4C2409B4-0A4A-74DB-43CD-7AED1687286C}"/>
          </ac:picMkLst>
        </pc:picChg>
        <pc:picChg chg="add del mod">
          <ac:chgData name="Ronnie McDonald" userId="444ba24ee9b39c79" providerId="LiveId" clId="{9F017759-EFF6-4FC5-A0BB-0ED07B831CCB}" dt="2024-07-07T00:42:05.553" v="59" actId="478"/>
          <ac:picMkLst>
            <pc:docMk/>
            <pc:sldMk cId="1323807866" sldId="258"/>
            <ac:picMk id="4" creationId="{22A8521E-C47F-C7B5-4586-238902890B0C}"/>
          </ac:picMkLst>
        </pc:picChg>
        <pc:picChg chg="add del mod">
          <ac:chgData name="Ronnie McDonald" userId="444ba24ee9b39c79" providerId="LiveId" clId="{9F017759-EFF6-4FC5-A0BB-0ED07B831CCB}" dt="2024-07-07T00:42:19.981" v="60" actId="478"/>
          <ac:picMkLst>
            <pc:docMk/>
            <pc:sldMk cId="1323807866" sldId="258"/>
            <ac:picMk id="7" creationId="{DA86DB52-50B6-CA64-9A9A-7C1AA6393BE2}"/>
          </ac:picMkLst>
        </pc:picChg>
      </pc:sldChg>
      <pc:sldChg chg="addSp delSp modSp mod setBg">
        <pc:chgData name="Ronnie McDonald" userId="444ba24ee9b39c79" providerId="LiveId" clId="{9F017759-EFF6-4FC5-A0BB-0ED07B831CCB}" dt="2024-07-07T00:56:20.577" v="195" actId="14861"/>
        <pc:sldMkLst>
          <pc:docMk/>
          <pc:sldMk cId="4192875743" sldId="259"/>
        </pc:sldMkLst>
        <pc:spChg chg="add del mod">
          <ac:chgData name="Ronnie McDonald" userId="444ba24ee9b39c79" providerId="LiveId" clId="{9F017759-EFF6-4FC5-A0BB-0ED07B831CCB}" dt="2024-07-07T00:46:28.195" v="105" actId="26606"/>
          <ac:spMkLst>
            <pc:docMk/>
            <pc:sldMk cId="4192875743" sldId="259"/>
            <ac:spMk id="5" creationId="{F697F3EB-3EAB-6A85-4501-32AC86910138}"/>
          </ac:spMkLst>
        </pc:spChg>
        <pc:spChg chg="add mod">
          <ac:chgData name="Ronnie McDonald" userId="444ba24ee9b39c79" providerId="LiveId" clId="{9F017759-EFF6-4FC5-A0BB-0ED07B831CCB}" dt="2024-07-07T00:52:10.258" v="139" actId="207"/>
          <ac:spMkLst>
            <pc:docMk/>
            <pc:sldMk cId="4192875743" sldId="259"/>
            <ac:spMk id="6" creationId="{BA794562-6F83-2C4F-C62E-41B4B0E2B5F4}"/>
          </ac:spMkLst>
        </pc:spChg>
        <pc:spChg chg="add mod">
          <ac:chgData name="Ronnie McDonald" userId="444ba24ee9b39c79" providerId="LiveId" clId="{9F017759-EFF6-4FC5-A0BB-0ED07B831CCB}" dt="2024-07-07T00:48:52.590" v="135"/>
          <ac:spMkLst>
            <pc:docMk/>
            <pc:sldMk cId="4192875743" sldId="259"/>
            <ac:spMk id="8" creationId="{ACB26C25-D792-1F16-2391-234EF070BDF8}"/>
          </ac:spMkLst>
        </pc:spChg>
        <pc:spChg chg="add del">
          <ac:chgData name="Ronnie McDonald" userId="444ba24ee9b39c79" providerId="LiveId" clId="{9F017759-EFF6-4FC5-A0BB-0ED07B831CCB}" dt="2024-07-07T00:46:28.195" v="105" actId="26606"/>
          <ac:spMkLst>
            <pc:docMk/>
            <pc:sldMk cId="4192875743" sldId="259"/>
            <ac:spMk id="9" creationId="{3B432D73-5C38-474F-AF96-A3228731BF36}"/>
          </ac:spMkLst>
        </pc:spChg>
        <pc:spChg chg="add del">
          <ac:chgData name="Ronnie McDonald" userId="444ba24ee9b39c79" providerId="LiveId" clId="{9F017759-EFF6-4FC5-A0BB-0ED07B831CCB}" dt="2024-07-07T00:46:28.195" v="105" actId="26606"/>
          <ac:spMkLst>
            <pc:docMk/>
            <pc:sldMk cId="4192875743" sldId="259"/>
            <ac:spMk id="14" creationId="{99F1FFA9-D672-408C-9220-ADEEC6ABDD09}"/>
          </ac:spMkLst>
        </pc:spChg>
        <pc:picChg chg="add mod ord">
          <ac:chgData name="Ronnie McDonald" userId="444ba24ee9b39c79" providerId="LiveId" clId="{9F017759-EFF6-4FC5-A0BB-0ED07B831CCB}" dt="2024-07-07T00:46:28.195" v="105" actId="26606"/>
          <ac:picMkLst>
            <pc:docMk/>
            <pc:sldMk cId="4192875743" sldId="259"/>
            <ac:picMk id="4" creationId="{C08AFCCD-8F09-5F41-D31D-37BC502F7F7E}"/>
          </ac:picMkLst>
        </pc:picChg>
        <pc:picChg chg="add del mod ord">
          <ac:chgData name="Ronnie McDonald" userId="444ba24ee9b39c79" providerId="LiveId" clId="{9F017759-EFF6-4FC5-A0BB-0ED07B831CCB}" dt="2024-07-07T00:46:34.886" v="106" actId="478"/>
          <ac:picMkLst>
            <pc:docMk/>
            <pc:sldMk cId="4192875743" sldId="259"/>
            <ac:picMk id="7" creationId="{A926B968-37B9-6CF9-053D-C438723D2306}"/>
          </ac:picMkLst>
        </pc:picChg>
        <pc:picChg chg="add mod">
          <ac:chgData name="Ronnie McDonald" userId="444ba24ee9b39c79" providerId="LiveId" clId="{9F017759-EFF6-4FC5-A0BB-0ED07B831CCB}" dt="2024-07-07T00:56:20.577" v="195" actId="14861"/>
          <ac:picMkLst>
            <pc:docMk/>
            <pc:sldMk cId="4192875743" sldId="259"/>
            <ac:picMk id="11" creationId="{1E1680E6-6032-99BD-5BB8-D62509F5086B}"/>
          </ac:picMkLst>
        </pc:picChg>
      </pc:sldChg>
      <pc:sldChg chg="addSp delSp modSp mod setBg">
        <pc:chgData name="Ronnie McDonald" userId="444ba24ee9b39c79" providerId="LiveId" clId="{9F017759-EFF6-4FC5-A0BB-0ED07B831CCB}" dt="2024-07-07T17:38:36.789" v="652" actId="1076"/>
        <pc:sldMkLst>
          <pc:docMk/>
          <pc:sldMk cId="1456037277" sldId="260"/>
        </pc:sldMkLst>
        <pc:spChg chg="add mod">
          <ac:chgData name="Ronnie McDonald" userId="444ba24ee9b39c79" providerId="LiveId" clId="{9F017759-EFF6-4FC5-A0BB-0ED07B831CCB}" dt="2024-07-07T00:50:37.407" v="136"/>
          <ac:spMkLst>
            <pc:docMk/>
            <pc:sldMk cId="1456037277" sldId="260"/>
            <ac:spMk id="5" creationId="{CB5B13BE-DE6A-7423-FE66-5B803294FAAE}"/>
          </ac:spMkLst>
        </pc:spChg>
        <pc:spChg chg="add mod">
          <ac:chgData name="Ronnie McDonald" userId="444ba24ee9b39c79" providerId="LiveId" clId="{9F017759-EFF6-4FC5-A0BB-0ED07B831CCB}" dt="2024-07-07T00:50:37.407" v="136"/>
          <ac:spMkLst>
            <pc:docMk/>
            <pc:sldMk cId="1456037277" sldId="260"/>
            <ac:spMk id="6" creationId="{F8D22775-71CD-B933-835A-05A7A228172C}"/>
          </ac:spMkLst>
        </pc:spChg>
        <pc:spChg chg="add mod">
          <ac:chgData name="Ronnie McDonald" userId="444ba24ee9b39c79" providerId="LiveId" clId="{9F017759-EFF6-4FC5-A0BB-0ED07B831CCB}" dt="2024-07-07T00:52:25.665" v="140" actId="207"/>
          <ac:spMkLst>
            <pc:docMk/>
            <pc:sldMk cId="1456037277" sldId="260"/>
            <ac:spMk id="7" creationId="{3B24844C-2A10-7B41-05CD-45F8487F2F91}"/>
          </ac:spMkLst>
        </pc:spChg>
        <pc:spChg chg="add mod">
          <ac:chgData name="Ronnie McDonald" userId="444ba24ee9b39c79" providerId="LiveId" clId="{9F017759-EFF6-4FC5-A0BB-0ED07B831CCB}" dt="2024-07-07T00:51:03.837" v="137"/>
          <ac:spMkLst>
            <pc:docMk/>
            <pc:sldMk cId="1456037277" sldId="260"/>
            <ac:spMk id="8" creationId="{18984086-6EAF-FD26-9DD7-CA43D65F7E0A}"/>
          </ac:spMkLst>
        </pc:spChg>
        <pc:spChg chg="add">
          <ac:chgData name="Ronnie McDonald" userId="444ba24ee9b39c79" providerId="LiveId" clId="{9F017759-EFF6-4FC5-A0BB-0ED07B831CCB}" dt="2024-07-07T00:26:19.700" v="31" actId="26606"/>
          <ac:spMkLst>
            <pc:docMk/>
            <pc:sldMk cId="1456037277" sldId="260"/>
            <ac:spMk id="9" creationId="{3B432D73-5C38-474F-AF96-A3228731BF36}"/>
          </ac:spMkLst>
        </pc:spChg>
        <pc:picChg chg="add mod">
          <ac:chgData name="Ronnie McDonald" userId="444ba24ee9b39c79" providerId="LiveId" clId="{9F017759-EFF6-4FC5-A0BB-0ED07B831CCB}" dt="2024-07-07T17:38:36.789" v="652" actId="1076"/>
          <ac:picMkLst>
            <pc:docMk/>
            <pc:sldMk cId="1456037277" sldId="260"/>
            <ac:picMk id="3" creationId="{71D2CFDB-670F-8CE6-518C-31805365D600}"/>
          </ac:picMkLst>
        </pc:picChg>
        <pc:picChg chg="add mod">
          <ac:chgData name="Ronnie McDonald" userId="444ba24ee9b39c79" providerId="LiveId" clId="{9F017759-EFF6-4FC5-A0BB-0ED07B831CCB}" dt="2024-07-07T00:26:17.129" v="30"/>
          <ac:picMkLst>
            <pc:docMk/>
            <pc:sldMk cId="1456037277" sldId="260"/>
            <ac:picMk id="4" creationId="{69C5BE9C-E402-BDA7-014B-02E6F6B6877B}"/>
          </ac:picMkLst>
        </pc:picChg>
        <pc:picChg chg="add del mod">
          <ac:chgData name="Ronnie McDonald" userId="444ba24ee9b39c79" providerId="LiveId" clId="{9F017759-EFF6-4FC5-A0BB-0ED07B831CCB}" dt="2024-07-07T17:36:03.073" v="643" actId="478"/>
          <ac:picMkLst>
            <pc:docMk/>
            <pc:sldMk cId="1456037277" sldId="260"/>
            <ac:picMk id="11" creationId="{E7699695-4E24-B19C-BD72-32BB9E115864}"/>
          </ac:picMkLst>
        </pc:picChg>
        <pc:picChg chg="add del mod">
          <ac:chgData name="Ronnie McDonald" userId="444ba24ee9b39c79" providerId="LiveId" clId="{9F017759-EFF6-4FC5-A0BB-0ED07B831CCB}" dt="2024-07-07T17:36:21.782" v="645" actId="478"/>
          <ac:picMkLst>
            <pc:docMk/>
            <pc:sldMk cId="1456037277" sldId="260"/>
            <ac:picMk id="13" creationId="{054B97B2-595A-C129-10FF-6275CBECFC56}"/>
          </ac:picMkLst>
        </pc:picChg>
        <pc:picChg chg="add del mod">
          <ac:chgData name="Ronnie McDonald" userId="444ba24ee9b39c79" providerId="LiveId" clId="{9F017759-EFF6-4FC5-A0BB-0ED07B831CCB}" dt="2024-07-07T17:37:36.475" v="647" actId="478"/>
          <ac:picMkLst>
            <pc:docMk/>
            <pc:sldMk cId="1456037277" sldId="260"/>
            <ac:picMk id="15" creationId="{51D5816E-B84A-6B34-64F5-7A0D02A9B444}"/>
          </ac:picMkLst>
        </pc:picChg>
        <pc:picChg chg="add mod">
          <ac:chgData name="Ronnie McDonald" userId="444ba24ee9b39c79" providerId="LiveId" clId="{9F017759-EFF6-4FC5-A0BB-0ED07B831CCB}" dt="2024-07-07T17:38:26.208" v="651" actId="1076"/>
          <ac:picMkLst>
            <pc:docMk/>
            <pc:sldMk cId="1456037277" sldId="260"/>
            <ac:picMk id="17" creationId="{E56C9D08-AD2B-EF09-74A8-7B24277889B7}"/>
          </ac:picMkLst>
        </pc:picChg>
      </pc:sldChg>
      <pc:sldChg chg="addSp delSp modSp mod setBg">
        <pc:chgData name="Ronnie McDonald" userId="444ba24ee9b39c79" providerId="LiveId" clId="{9F017759-EFF6-4FC5-A0BB-0ED07B831CCB}" dt="2024-07-07T00:58:04.118" v="202" actId="20577"/>
        <pc:sldMkLst>
          <pc:docMk/>
          <pc:sldMk cId="3929842781" sldId="261"/>
        </pc:sldMkLst>
        <pc:spChg chg="add mod">
          <ac:chgData name="Ronnie McDonald" userId="444ba24ee9b39c79" providerId="LiveId" clId="{9F017759-EFF6-4FC5-A0BB-0ED07B831CCB}" dt="2024-07-07T00:52:52.526" v="141"/>
          <ac:spMkLst>
            <pc:docMk/>
            <pc:sldMk cId="3929842781" sldId="261"/>
            <ac:spMk id="6" creationId="{DE4F1584-802D-3FC0-1B51-6D5F97629DF4}"/>
          </ac:spMkLst>
        </pc:spChg>
        <pc:spChg chg="add mod">
          <ac:chgData name="Ronnie McDonald" userId="444ba24ee9b39c79" providerId="LiveId" clId="{9F017759-EFF6-4FC5-A0BB-0ED07B831CCB}" dt="2024-07-07T00:52:52.526" v="141"/>
          <ac:spMkLst>
            <pc:docMk/>
            <pc:sldMk cId="3929842781" sldId="261"/>
            <ac:spMk id="7" creationId="{73711C7C-4C21-96F6-2592-3EB5383514FD}"/>
          </ac:spMkLst>
        </pc:spChg>
        <pc:spChg chg="add mod">
          <ac:chgData name="Ronnie McDonald" userId="444ba24ee9b39c79" providerId="LiveId" clId="{9F017759-EFF6-4FC5-A0BB-0ED07B831CCB}" dt="2024-07-07T00:53:48.823" v="144" actId="207"/>
          <ac:spMkLst>
            <pc:docMk/>
            <pc:sldMk cId="3929842781" sldId="261"/>
            <ac:spMk id="8" creationId="{2F997297-18DF-6048-301E-FD88B7348AF8}"/>
          </ac:spMkLst>
        </pc:spChg>
        <pc:spChg chg="add">
          <ac:chgData name="Ronnie McDonald" userId="444ba24ee9b39c79" providerId="LiveId" clId="{9F017759-EFF6-4FC5-A0BB-0ED07B831CCB}" dt="2024-07-07T00:26:26.888" v="33" actId="26606"/>
          <ac:spMkLst>
            <pc:docMk/>
            <pc:sldMk cId="3929842781" sldId="261"/>
            <ac:spMk id="9" creationId="{3B432D73-5C38-474F-AF96-A3228731BF36}"/>
          </ac:spMkLst>
        </pc:spChg>
        <pc:spChg chg="add mod">
          <ac:chgData name="Ronnie McDonald" userId="444ba24ee9b39c79" providerId="LiveId" clId="{9F017759-EFF6-4FC5-A0BB-0ED07B831CCB}" dt="2024-07-07T00:58:04.118" v="202" actId="20577"/>
          <ac:spMkLst>
            <pc:docMk/>
            <pc:sldMk cId="3929842781" sldId="261"/>
            <ac:spMk id="10" creationId="{FB440378-1FAA-D602-E580-CF8F32860D97}"/>
          </ac:spMkLst>
        </pc:spChg>
        <pc:picChg chg="add mod">
          <ac:chgData name="Ronnie McDonald" userId="444ba24ee9b39c79" providerId="LiveId" clId="{9F017759-EFF6-4FC5-A0BB-0ED07B831CCB}" dt="2024-07-07T00:26:23.930" v="32"/>
          <ac:picMkLst>
            <pc:docMk/>
            <pc:sldMk cId="3929842781" sldId="261"/>
            <ac:picMk id="4" creationId="{D1CD21E3-5EE8-BAA7-F2A5-E52C84D4902C}"/>
          </ac:picMkLst>
        </pc:picChg>
        <pc:picChg chg="add mod">
          <ac:chgData name="Ronnie McDonald" userId="444ba24ee9b39c79" providerId="LiveId" clId="{9F017759-EFF6-4FC5-A0BB-0ED07B831CCB}" dt="2024-07-07T00:52:52.526" v="141"/>
          <ac:picMkLst>
            <pc:docMk/>
            <pc:sldMk cId="3929842781" sldId="261"/>
            <ac:picMk id="5" creationId="{C0801AE3-62EA-92D1-616C-D8F8F20E207E}"/>
          </ac:picMkLst>
        </pc:picChg>
        <pc:picChg chg="add del mod">
          <ac:chgData name="Ronnie McDonald" userId="444ba24ee9b39c79" providerId="LiveId" clId="{9F017759-EFF6-4FC5-A0BB-0ED07B831CCB}" dt="2024-07-07T00:52:56.438" v="142" actId="478"/>
          <ac:picMkLst>
            <pc:docMk/>
            <pc:sldMk cId="3929842781" sldId="261"/>
            <ac:picMk id="11" creationId="{3F4A1F96-593D-E85B-A640-F0D8A03B63FF}"/>
          </ac:picMkLst>
        </pc:picChg>
        <pc:picChg chg="add mod">
          <ac:chgData name="Ronnie McDonald" userId="444ba24ee9b39c79" providerId="LiveId" clId="{9F017759-EFF6-4FC5-A0BB-0ED07B831CCB}" dt="2024-07-07T00:56:05.470" v="194" actId="14861"/>
          <ac:picMkLst>
            <pc:docMk/>
            <pc:sldMk cId="3929842781" sldId="261"/>
            <ac:picMk id="13" creationId="{6F76D215-EFA5-D6D7-A5D5-EC94BCDC1228}"/>
          </ac:picMkLst>
        </pc:picChg>
      </pc:sldChg>
      <pc:sldChg chg="addSp delSp modSp new mod">
        <pc:chgData name="Ronnie McDonald" userId="444ba24ee9b39c79" providerId="LiveId" clId="{9F017759-EFF6-4FC5-A0BB-0ED07B831CCB}" dt="2024-07-07T18:01:51.531" v="691" actId="1076"/>
        <pc:sldMkLst>
          <pc:docMk/>
          <pc:sldMk cId="792986602" sldId="262"/>
        </pc:sldMkLst>
        <pc:spChg chg="del">
          <ac:chgData name="Ronnie McDonald" userId="444ba24ee9b39c79" providerId="LiveId" clId="{9F017759-EFF6-4FC5-A0BB-0ED07B831CCB}" dt="2024-07-07T00:56:46.907" v="197" actId="478"/>
          <ac:spMkLst>
            <pc:docMk/>
            <pc:sldMk cId="792986602" sldId="262"/>
            <ac:spMk id="2" creationId="{B4B03C14-9FE8-3A38-C01D-616DA7AEAFD1}"/>
          </ac:spMkLst>
        </pc:spChg>
        <pc:spChg chg="del">
          <ac:chgData name="Ronnie McDonald" userId="444ba24ee9b39c79" providerId="LiveId" clId="{9F017759-EFF6-4FC5-A0BB-0ED07B831CCB}" dt="2024-07-07T00:56:46.907" v="197" actId="478"/>
          <ac:spMkLst>
            <pc:docMk/>
            <pc:sldMk cId="792986602" sldId="262"/>
            <ac:spMk id="3" creationId="{BC2235F3-6D27-C577-5F90-0F6C3171FD6A}"/>
          </ac:spMkLst>
        </pc:spChg>
        <pc:spChg chg="add mod">
          <ac:chgData name="Ronnie McDonald" userId="444ba24ee9b39c79" providerId="LiveId" clId="{9F017759-EFF6-4FC5-A0BB-0ED07B831CCB}" dt="2024-07-07T00:58:27.275" v="203"/>
          <ac:spMkLst>
            <pc:docMk/>
            <pc:sldMk cId="792986602" sldId="262"/>
            <ac:spMk id="5" creationId="{239A311F-15AC-8801-CB6C-6A0B630F088B}"/>
          </ac:spMkLst>
        </pc:spChg>
        <pc:spChg chg="add mod">
          <ac:chgData name="Ronnie McDonald" userId="444ba24ee9b39c79" providerId="LiveId" clId="{9F017759-EFF6-4FC5-A0BB-0ED07B831CCB}" dt="2024-07-07T00:58:27.275" v="203"/>
          <ac:spMkLst>
            <pc:docMk/>
            <pc:sldMk cId="792986602" sldId="262"/>
            <ac:spMk id="7" creationId="{E2F47FCF-335F-904A-D1BB-BB6A337A0737}"/>
          </ac:spMkLst>
        </pc:spChg>
        <pc:spChg chg="add mod">
          <ac:chgData name="Ronnie McDonald" userId="444ba24ee9b39c79" providerId="LiveId" clId="{9F017759-EFF6-4FC5-A0BB-0ED07B831CCB}" dt="2024-07-07T00:58:27.275" v="203"/>
          <ac:spMkLst>
            <pc:docMk/>
            <pc:sldMk cId="792986602" sldId="262"/>
            <ac:spMk id="8" creationId="{3D279860-EEC8-B0FB-DBD4-DB7B9F845EFF}"/>
          </ac:spMkLst>
        </pc:spChg>
        <pc:spChg chg="add mod">
          <ac:chgData name="Ronnie McDonald" userId="444ba24ee9b39c79" providerId="LiveId" clId="{9F017759-EFF6-4FC5-A0BB-0ED07B831CCB}" dt="2024-07-07T00:58:27.275" v="203"/>
          <ac:spMkLst>
            <pc:docMk/>
            <pc:sldMk cId="792986602" sldId="262"/>
            <ac:spMk id="9" creationId="{DB9E4EEA-4EB2-4A63-AF4A-C15EC2096FAC}"/>
          </ac:spMkLst>
        </pc:spChg>
        <pc:spChg chg="add mod">
          <ac:chgData name="Ronnie McDonald" userId="444ba24ee9b39c79" providerId="LiveId" clId="{9F017759-EFF6-4FC5-A0BB-0ED07B831CCB}" dt="2024-07-07T17:39:14.380" v="677" actId="1036"/>
          <ac:spMkLst>
            <pc:docMk/>
            <pc:sldMk cId="792986602" sldId="262"/>
            <ac:spMk id="10" creationId="{29CCC2FD-C1D5-1F38-AE02-D8D06A296206}"/>
          </ac:spMkLst>
        </pc:spChg>
        <pc:picChg chg="add del mod">
          <ac:chgData name="Ronnie McDonald" userId="444ba24ee9b39c79" providerId="LiveId" clId="{9F017759-EFF6-4FC5-A0BB-0ED07B831CCB}" dt="2024-07-07T17:40:09.542" v="679" actId="478"/>
          <ac:picMkLst>
            <pc:docMk/>
            <pc:sldMk cId="792986602" sldId="262"/>
            <ac:picMk id="3" creationId="{729F32D3-BB85-3BD5-9CF8-A6A1A9F08DA8}"/>
          </ac:picMkLst>
        </pc:picChg>
        <pc:picChg chg="add mod">
          <ac:chgData name="Ronnie McDonald" userId="444ba24ee9b39c79" providerId="LiveId" clId="{9F017759-EFF6-4FC5-A0BB-0ED07B831CCB}" dt="2024-07-07T00:58:27.275" v="203"/>
          <ac:picMkLst>
            <pc:docMk/>
            <pc:sldMk cId="792986602" sldId="262"/>
            <ac:picMk id="4" creationId="{B09781B2-EF63-0299-9AD5-EC03BF58876A}"/>
          </ac:picMkLst>
        </pc:picChg>
        <pc:picChg chg="add mod">
          <ac:chgData name="Ronnie McDonald" userId="444ba24ee9b39c79" providerId="LiveId" clId="{9F017759-EFF6-4FC5-A0BB-0ED07B831CCB}" dt="2024-07-07T00:58:27.275" v="203"/>
          <ac:picMkLst>
            <pc:docMk/>
            <pc:sldMk cId="792986602" sldId="262"/>
            <ac:picMk id="6" creationId="{69CD4AE8-D55A-47FD-9BCC-1E894C02635C}"/>
          </ac:picMkLst>
        </pc:picChg>
        <pc:picChg chg="add del mod">
          <ac:chgData name="Ronnie McDonald" userId="444ba24ee9b39c79" providerId="LiveId" clId="{9F017759-EFF6-4FC5-A0BB-0ED07B831CCB}" dt="2024-07-07T00:58:30.752" v="204" actId="478"/>
          <ac:picMkLst>
            <pc:docMk/>
            <pc:sldMk cId="792986602" sldId="262"/>
            <ac:picMk id="11" creationId="{E8A232EB-22DB-9C28-2581-15CBF776DDA5}"/>
          </ac:picMkLst>
        </pc:picChg>
        <pc:picChg chg="add del mod">
          <ac:chgData name="Ronnie McDonald" userId="444ba24ee9b39c79" providerId="LiveId" clId="{9F017759-EFF6-4FC5-A0BB-0ED07B831CCB}" dt="2024-07-07T17:45:53.953" v="683" actId="478"/>
          <ac:picMkLst>
            <pc:docMk/>
            <pc:sldMk cId="792986602" sldId="262"/>
            <ac:picMk id="12" creationId="{B7D730D5-63E7-2666-EB10-F2083BFCD20E}"/>
          </ac:picMkLst>
        </pc:picChg>
        <pc:picChg chg="add del mod">
          <ac:chgData name="Ronnie McDonald" userId="444ba24ee9b39c79" providerId="LiveId" clId="{9F017759-EFF6-4FC5-A0BB-0ED07B831CCB}" dt="2024-07-07T17:48:41.161" v="687" actId="478"/>
          <ac:picMkLst>
            <pc:docMk/>
            <pc:sldMk cId="792986602" sldId="262"/>
            <ac:picMk id="14" creationId="{07A02BDA-B752-BB33-D16F-345E557ADD06}"/>
          </ac:picMkLst>
        </pc:picChg>
        <pc:picChg chg="add mod">
          <ac:chgData name="Ronnie McDonald" userId="444ba24ee9b39c79" providerId="LiveId" clId="{9F017759-EFF6-4FC5-A0BB-0ED07B831CCB}" dt="2024-07-07T18:01:51.531" v="691" actId="1076"/>
          <ac:picMkLst>
            <pc:docMk/>
            <pc:sldMk cId="792986602" sldId="262"/>
            <ac:picMk id="16" creationId="{E041EC42-F661-CB16-96EC-AA99F8CCA73F}"/>
          </ac:picMkLst>
        </pc:picChg>
      </pc:sldChg>
      <pc:sldChg chg="addSp delSp modSp new mod setBg">
        <pc:chgData name="Ronnie McDonald" userId="444ba24ee9b39c79" providerId="LiveId" clId="{9F017759-EFF6-4FC5-A0BB-0ED07B831CCB}" dt="2024-07-07T18:02:31.602" v="693" actId="26606"/>
        <pc:sldMkLst>
          <pc:docMk/>
          <pc:sldMk cId="355586675" sldId="263"/>
        </pc:sldMkLst>
        <pc:spChg chg="del">
          <ac:chgData name="Ronnie McDonald" userId="444ba24ee9b39c79" providerId="LiveId" clId="{9F017759-EFF6-4FC5-A0BB-0ED07B831CCB}" dt="2024-07-07T00:59:23.698" v="208" actId="478"/>
          <ac:spMkLst>
            <pc:docMk/>
            <pc:sldMk cId="355586675" sldId="263"/>
            <ac:spMk id="2" creationId="{C5ED58E6-CECB-448A-2C38-D16F6A638FAD}"/>
          </ac:spMkLst>
        </pc:spChg>
        <pc:spChg chg="del">
          <ac:chgData name="Ronnie McDonald" userId="444ba24ee9b39c79" providerId="LiveId" clId="{9F017759-EFF6-4FC5-A0BB-0ED07B831CCB}" dt="2024-07-07T00:59:23.698" v="208" actId="478"/>
          <ac:spMkLst>
            <pc:docMk/>
            <pc:sldMk cId="355586675" sldId="263"/>
            <ac:spMk id="3" creationId="{9B545978-5701-4F8D-9EE6-1D918959AEE9}"/>
          </ac:spMkLst>
        </pc:spChg>
        <pc:spChg chg="add del mod">
          <ac:chgData name="Ronnie McDonald" userId="444ba24ee9b39c79" providerId="LiveId" clId="{9F017759-EFF6-4FC5-A0BB-0ED07B831CCB}" dt="2024-07-07T18:02:31.602" v="693" actId="26606"/>
          <ac:spMkLst>
            <pc:docMk/>
            <pc:sldMk cId="355586675" sldId="263"/>
            <ac:spMk id="5" creationId="{155B3554-717A-F30A-E0C8-34C78BB31D3D}"/>
          </ac:spMkLst>
        </pc:spChg>
        <pc:spChg chg="add del mod">
          <ac:chgData name="Ronnie McDonald" userId="444ba24ee9b39c79" providerId="LiveId" clId="{9F017759-EFF6-4FC5-A0BB-0ED07B831CCB}" dt="2024-07-07T18:02:31.602" v="693" actId="26606"/>
          <ac:spMkLst>
            <pc:docMk/>
            <pc:sldMk cId="355586675" sldId="263"/>
            <ac:spMk id="7" creationId="{77317474-8830-F6B2-9D5F-5F5DD028C3FD}"/>
          </ac:spMkLst>
        </pc:spChg>
        <pc:spChg chg="add del mod">
          <ac:chgData name="Ronnie McDonald" userId="444ba24ee9b39c79" providerId="LiveId" clId="{9F017759-EFF6-4FC5-A0BB-0ED07B831CCB}" dt="2024-07-07T18:02:31.602" v="693" actId="26606"/>
          <ac:spMkLst>
            <pc:docMk/>
            <pc:sldMk cId="355586675" sldId="263"/>
            <ac:spMk id="8" creationId="{652181A6-7139-407D-1513-24E263F7C575}"/>
          </ac:spMkLst>
        </pc:spChg>
        <pc:spChg chg="add mod">
          <ac:chgData name="Ronnie McDonald" userId="444ba24ee9b39c79" providerId="LiveId" clId="{9F017759-EFF6-4FC5-A0BB-0ED07B831CCB}" dt="2024-07-07T18:02:31.602" v="693" actId="26606"/>
          <ac:spMkLst>
            <pc:docMk/>
            <pc:sldMk cId="355586675" sldId="263"/>
            <ac:spMk id="9" creationId="{7D2BAD63-BA20-8849-459E-528CAD4FE60A}"/>
          </ac:spMkLst>
        </pc:spChg>
        <pc:spChg chg="add mod">
          <ac:chgData name="Ronnie McDonald" userId="444ba24ee9b39c79" providerId="LiveId" clId="{9F017759-EFF6-4FC5-A0BB-0ED07B831CCB}" dt="2024-07-07T18:02:31.602" v="693" actId="26606"/>
          <ac:spMkLst>
            <pc:docMk/>
            <pc:sldMk cId="355586675" sldId="263"/>
            <ac:spMk id="10" creationId="{A8FCB7CF-B580-EB72-09BB-F2C7C948BE46}"/>
          </ac:spMkLst>
        </pc:spChg>
        <pc:spChg chg="add del">
          <ac:chgData name="Ronnie McDonald" userId="444ba24ee9b39c79" providerId="LiveId" clId="{9F017759-EFF6-4FC5-A0BB-0ED07B831CCB}" dt="2024-07-07T18:02:31.602" v="693" actId="26606"/>
          <ac:spMkLst>
            <pc:docMk/>
            <pc:sldMk cId="355586675" sldId="263"/>
            <ac:spMk id="18" creationId="{AD96FDFD-4E42-4A06-B8B5-768A1DB9C2A9}"/>
          </ac:spMkLst>
        </pc:spChg>
        <pc:picChg chg="add mod ord">
          <ac:chgData name="Ronnie McDonald" userId="444ba24ee9b39c79" providerId="LiveId" clId="{9F017759-EFF6-4FC5-A0BB-0ED07B831CCB}" dt="2024-07-07T18:02:31.602" v="693" actId="26606"/>
          <ac:picMkLst>
            <pc:docMk/>
            <pc:sldMk cId="355586675" sldId="263"/>
            <ac:picMk id="4" creationId="{87838247-135F-56BF-E952-8DDC94D233C8}"/>
          </ac:picMkLst>
        </pc:picChg>
        <pc:picChg chg="add mod ord">
          <ac:chgData name="Ronnie McDonald" userId="444ba24ee9b39c79" providerId="LiveId" clId="{9F017759-EFF6-4FC5-A0BB-0ED07B831CCB}" dt="2024-07-07T18:02:31.602" v="693" actId="26606"/>
          <ac:picMkLst>
            <pc:docMk/>
            <pc:sldMk cId="355586675" sldId="263"/>
            <ac:picMk id="6" creationId="{3E4313E0-4F81-A1F0-CAA6-0F97F5918393}"/>
          </ac:picMkLst>
        </pc:picChg>
        <pc:picChg chg="add del mod">
          <ac:chgData name="Ronnie McDonald" userId="444ba24ee9b39c79" providerId="LiveId" clId="{9F017759-EFF6-4FC5-A0BB-0ED07B831CCB}" dt="2024-07-07T01:00:33.027" v="215" actId="478"/>
          <ac:picMkLst>
            <pc:docMk/>
            <pc:sldMk cId="355586675" sldId="263"/>
            <ac:picMk id="11" creationId="{F994D624-4CFB-089E-6A70-2E562E5AFFDE}"/>
          </ac:picMkLst>
        </pc:picChg>
        <pc:picChg chg="add mod">
          <ac:chgData name="Ronnie McDonald" userId="444ba24ee9b39c79" providerId="LiveId" clId="{9F017759-EFF6-4FC5-A0BB-0ED07B831CCB}" dt="2024-07-07T18:02:31.602" v="693" actId="26606"/>
          <ac:picMkLst>
            <pc:docMk/>
            <pc:sldMk cId="355586675" sldId="263"/>
            <ac:picMk id="13" creationId="{CC152A9F-FA7C-1C4D-D93F-182E586020F9}"/>
          </ac:picMkLst>
        </pc:picChg>
      </pc:sldChg>
      <pc:sldChg chg="addSp delSp modSp new mod">
        <pc:chgData name="Ronnie McDonald" userId="444ba24ee9b39c79" providerId="LiveId" clId="{9F017759-EFF6-4FC5-A0BB-0ED07B831CCB}" dt="2024-07-07T18:08:07.501" v="707" actId="1076"/>
        <pc:sldMkLst>
          <pc:docMk/>
          <pc:sldMk cId="1319970394" sldId="264"/>
        </pc:sldMkLst>
        <pc:spChg chg="del">
          <ac:chgData name="Ronnie McDonald" userId="444ba24ee9b39c79" providerId="LiveId" clId="{9F017759-EFF6-4FC5-A0BB-0ED07B831CCB}" dt="2024-07-07T00:59:28.810" v="209" actId="478"/>
          <ac:spMkLst>
            <pc:docMk/>
            <pc:sldMk cId="1319970394" sldId="264"/>
            <ac:spMk id="2" creationId="{0704FA1C-42C0-E35B-5C61-D1227753AF87}"/>
          </ac:spMkLst>
        </pc:spChg>
        <pc:spChg chg="del">
          <ac:chgData name="Ronnie McDonald" userId="444ba24ee9b39c79" providerId="LiveId" clId="{9F017759-EFF6-4FC5-A0BB-0ED07B831CCB}" dt="2024-07-07T00:59:28.810" v="209" actId="478"/>
          <ac:spMkLst>
            <pc:docMk/>
            <pc:sldMk cId="1319970394" sldId="264"/>
            <ac:spMk id="3" creationId="{37151193-C70E-40E5-8905-82DD1A1F08DA}"/>
          </ac:spMkLst>
        </pc:spChg>
        <pc:spChg chg="add mod">
          <ac:chgData name="Ronnie McDonald" userId="444ba24ee9b39c79" providerId="LiveId" clId="{9F017759-EFF6-4FC5-A0BB-0ED07B831CCB}" dt="2024-07-07T00:59:43.259" v="211"/>
          <ac:spMkLst>
            <pc:docMk/>
            <pc:sldMk cId="1319970394" sldId="264"/>
            <ac:spMk id="5" creationId="{C26678A5-A6CF-60FF-CCF0-32522D0A7254}"/>
          </ac:spMkLst>
        </pc:spChg>
        <pc:spChg chg="add mod">
          <ac:chgData name="Ronnie McDonald" userId="444ba24ee9b39c79" providerId="LiveId" clId="{9F017759-EFF6-4FC5-A0BB-0ED07B831CCB}" dt="2024-07-07T00:59:43.259" v="211"/>
          <ac:spMkLst>
            <pc:docMk/>
            <pc:sldMk cId="1319970394" sldId="264"/>
            <ac:spMk id="7" creationId="{09176425-FE1D-68D4-7BC7-1AE8BF3A8ED3}"/>
          </ac:spMkLst>
        </pc:spChg>
        <pc:spChg chg="add mod">
          <ac:chgData name="Ronnie McDonald" userId="444ba24ee9b39c79" providerId="LiveId" clId="{9F017759-EFF6-4FC5-A0BB-0ED07B831CCB}" dt="2024-07-07T00:59:43.259" v="211"/>
          <ac:spMkLst>
            <pc:docMk/>
            <pc:sldMk cId="1319970394" sldId="264"/>
            <ac:spMk id="8" creationId="{4F1E0AC7-0DCC-12DD-8EE6-0CB75527DB4E}"/>
          </ac:spMkLst>
        </pc:spChg>
        <pc:spChg chg="add mod">
          <ac:chgData name="Ronnie McDonald" userId="444ba24ee9b39c79" providerId="LiveId" clId="{9F017759-EFF6-4FC5-A0BB-0ED07B831CCB}" dt="2024-07-07T01:04:39.385" v="259"/>
          <ac:spMkLst>
            <pc:docMk/>
            <pc:sldMk cId="1319970394" sldId="264"/>
            <ac:spMk id="9" creationId="{354E8D4C-3197-6B14-58F6-7DADA6515459}"/>
          </ac:spMkLst>
        </pc:spChg>
        <pc:spChg chg="add mod">
          <ac:chgData name="Ronnie McDonald" userId="444ba24ee9b39c79" providerId="LiveId" clId="{9F017759-EFF6-4FC5-A0BB-0ED07B831CCB}" dt="2024-07-07T18:06:36.821" v="698" actId="255"/>
          <ac:spMkLst>
            <pc:docMk/>
            <pc:sldMk cId="1319970394" sldId="264"/>
            <ac:spMk id="10" creationId="{37ABAD05-C51A-2ED5-8DE2-916509789B7A}"/>
          </ac:spMkLst>
        </pc:spChg>
        <pc:picChg chg="add mod">
          <ac:chgData name="Ronnie McDonald" userId="444ba24ee9b39c79" providerId="LiveId" clId="{9F017759-EFF6-4FC5-A0BB-0ED07B831CCB}" dt="2024-07-07T18:08:07.501" v="707" actId="1076"/>
          <ac:picMkLst>
            <pc:docMk/>
            <pc:sldMk cId="1319970394" sldId="264"/>
            <ac:picMk id="2" creationId="{7446173D-1D37-46D8-CD6C-516DBA118078}"/>
          </ac:picMkLst>
        </pc:picChg>
        <pc:picChg chg="add mod">
          <ac:chgData name="Ronnie McDonald" userId="444ba24ee9b39c79" providerId="LiveId" clId="{9F017759-EFF6-4FC5-A0BB-0ED07B831CCB}" dt="2024-07-07T18:08:02.244" v="706" actId="1076"/>
          <ac:picMkLst>
            <pc:docMk/>
            <pc:sldMk cId="1319970394" sldId="264"/>
            <ac:picMk id="3" creationId="{255C75D3-3F62-76D3-1564-CE10EB155C84}"/>
          </ac:picMkLst>
        </pc:picChg>
        <pc:picChg chg="add mod">
          <ac:chgData name="Ronnie McDonald" userId="444ba24ee9b39c79" providerId="LiveId" clId="{9F017759-EFF6-4FC5-A0BB-0ED07B831CCB}" dt="2024-07-07T00:59:43.259" v="211"/>
          <ac:picMkLst>
            <pc:docMk/>
            <pc:sldMk cId="1319970394" sldId="264"/>
            <ac:picMk id="4" creationId="{902B6D80-91F0-C549-D27C-A367AA099BD9}"/>
          </ac:picMkLst>
        </pc:picChg>
        <pc:picChg chg="add mod">
          <ac:chgData name="Ronnie McDonald" userId="444ba24ee9b39c79" providerId="LiveId" clId="{9F017759-EFF6-4FC5-A0BB-0ED07B831CCB}" dt="2024-07-07T00:59:43.259" v="211"/>
          <ac:picMkLst>
            <pc:docMk/>
            <pc:sldMk cId="1319970394" sldId="264"/>
            <ac:picMk id="6" creationId="{7B2C6171-F38C-FC6C-E624-509E63D622D2}"/>
          </ac:picMkLst>
        </pc:picChg>
        <pc:picChg chg="add del mod">
          <ac:chgData name="Ronnie McDonald" userId="444ba24ee9b39c79" providerId="LiveId" clId="{9F017759-EFF6-4FC5-A0BB-0ED07B831CCB}" dt="2024-07-07T00:59:49.703" v="212" actId="478"/>
          <ac:picMkLst>
            <pc:docMk/>
            <pc:sldMk cId="1319970394" sldId="264"/>
            <ac:picMk id="11" creationId="{05C954A0-A262-6002-6240-9A97BD04B1E8}"/>
          </ac:picMkLst>
        </pc:picChg>
      </pc:sldChg>
      <pc:sldChg chg="addSp delSp modSp new mod setBg">
        <pc:chgData name="Ronnie McDonald" userId="444ba24ee9b39c79" providerId="LiveId" clId="{9F017759-EFF6-4FC5-A0BB-0ED07B831CCB}" dt="2024-07-07T17:29:35.824" v="593" actId="1076"/>
        <pc:sldMkLst>
          <pc:docMk/>
          <pc:sldMk cId="3919150598" sldId="265"/>
        </pc:sldMkLst>
        <pc:spChg chg="del">
          <ac:chgData name="Ronnie McDonald" userId="444ba24ee9b39c79" providerId="LiveId" clId="{9F017759-EFF6-4FC5-A0BB-0ED07B831CCB}" dt="2024-07-07T01:05:56.947" v="262" actId="478"/>
          <ac:spMkLst>
            <pc:docMk/>
            <pc:sldMk cId="3919150598" sldId="265"/>
            <ac:spMk id="2" creationId="{CCEF490D-BDF9-ADC4-875A-21D2725ACECA}"/>
          </ac:spMkLst>
        </pc:spChg>
        <pc:spChg chg="del">
          <ac:chgData name="Ronnie McDonald" userId="444ba24ee9b39c79" providerId="LiveId" clId="{9F017759-EFF6-4FC5-A0BB-0ED07B831CCB}" dt="2024-07-07T01:05:56.947" v="262" actId="478"/>
          <ac:spMkLst>
            <pc:docMk/>
            <pc:sldMk cId="3919150598" sldId="265"/>
            <ac:spMk id="3" creationId="{7C6E9349-A5D2-C246-5A61-5B9769FA29CC}"/>
          </ac:spMkLst>
        </pc:spChg>
        <pc:spChg chg="add mod ord">
          <ac:chgData name="Ronnie McDonald" userId="444ba24ee9b39c79" providerId="LiveId" clId="{9F017759-EFF6-4FC5-A0BB-0ED07B831CCB}" dt="2024-07-07T17:01:40.233" v="464" actId="14100"/>
          <ac:spMkLst>
            <pc:docMk/>
            <pc:sldMk cId="3919150598" sldId="265"/>
            <ac:spMk id="5" creationId="{565018BF-306F-6EE6-99B2-09B0C143C933}"/>
          </ac:spMkLst>
        </pc:spChg>
        <pc:spChg chg="add">
          <ac:chgData name="Ronnie McDonald" userId="444ba24ee9b39c79" providerId="LiveId" clId="{9F017759-EFF6-4FC5-A0BB-0ED07B831CCB}" dt="2024-07-07T01:06:04.865" v="264" actId="26606"/>
          <ac:spMkLst>
            <pc:docMk/>
            <pc:sldMk cId="3919150598" sldId="265"/>
            <ac:spMk id="10" creationId="{B250C39F-3F6C-4D53-86D2-7BC6B2FF609C}"/>
          </ac:spMkLst>
        </pc:spChg>
        <pc:spChg chg="add">
          <ac:chgData name="Ronnie McDonald" userId="444ba24ee9b39c79" providerId="LiveId" clId="{9F017759-EFF6-4FC5-A0BB-0ED07B831CCB}" dt="2024-07-07T01:06:04.865" v="264" actId="26606"/>
          <ac:spMkLst>
            <pc:docMk/>
            <pc:sldMk cId="3919150598" sldId="265"/>
            <ac:spMk id="12" creationId="{70A48D59-8581-41F7-B529-F4617FE07A9A}"/>
          </ac:spMkLst>
        </pc:spChg>
        <pc:spChg chg="add">
          <ac:chgData name="Ronnie McDonald" userId="444ba24ee9b39c79" providerId="LiveId" clId="{9F017759-EFF6-4FC5-A0BB-0ED07B831CCB}" dt="2024-07-07T01:06:04.865" v="264" actId="26606"/>
          <ac:spMkLst>
            <pc:docMk/>
            <pc:sldMk cId="3919150598" sldId="265"/>
            <ac:spMk id="14" creationId="{9DD005C1-8C51-42D6-9BEE-B9B83849743D}"/>
          </ac:spMkLst>
        </pc:spChg>
        <pc:picChg chg="add mod">
          <ac:chgData name="Ronnie McDonald" userId="444ba24ee9b39c79" providerId="LiveId" clId="{9F017759-EFF6-4FC5-A0BB-0ED07B831CCB}" dt="2024-07-07T17:29:35.824" v="593" actId="1076"/>
          <ac:picMkLst>
            <pc:docMk/>
            <pc:sldMk cId="3919150598" sldId="265"/>
            <ac:picMk id="3" creationId="{23DFD114-DFCA-E0A8-CD7F-50224B8F31BE}"/>
          </ac:picMkLst>
        </pc:picChg>
        <pc:picChg chg="add mod">
          <ac:chgData name="Ronnie McDonald" userId="444ba24ee9b39c79" providerId="LiveId" clId="{9F017759-EFF6-4FC5-A0BB-0ED07B831CCB}" dt="2024-07-07T01:05:58.339" v="263"/>
          <ac:picMkLst>
            <pc:docMk/>
            <pc:sldMk cId="3919150598" sldId="265"/>
            <ac:picMk id="4" creationId="{9AB4E70E-3FD5-A152-73A6-6FF8C8E43B12}"/>
          </ac:picMkLst>
        </pc:picChg>
        <pc:picChg chg="add del mod">
          <ac:chgData name="Ronnie McDonald" userId="444ba24ee9b39c79" providerId="LiveId" clId="{9F017759-EFF6-4FC5-A0BB-0ED07B831CCB}" dt="2024-07-07T17:27:01.744" v="589" actId="478"/>
          <ac:picMkLst>
            <pc:docMk/>
            <pc:sldMk cId="3919150598" sldId="265"/>
            <ac:picMk id="7" creationId="{A3DF7FF2-CCCE-30DB-136D-ADFBC1FD7DF7}"/>
          </ac:picMkLst>
        </pc:picChg>
      </pc:sldChg>
      <pc:sldChg chg="addSp delSp modSp new mod setBg">
        <pc:chgData name="Ronnie McDonald" userId="444ba24ee9b39c79" providerId="LiveId" clId="{9F017759-EFF6-4FC5-A0BB-0ED07B831CCB}" dt="2024-07-07T18:11:50.045" v="860" actId="14861"/>
        <pc:sldMkLst>
          <pc:docMk/>
          <pc:sldMk cId="257776777" sldId="266"/>
        </pc:sldMkLst>
        <pc:spChg chg="del">
          <ac:chgData name="Ronnie McDonald" userId="444ba24ee9b39c79" providerId="LiveId" clId="{9F017759-EFF6-4FC5-A0BB-0ED07B831CCB}" dt="2024-07-07T01:19:15.524" v="424" actId="478"/>
          <ac:spMkLst>
            <pc:docMk/>
            <pc:sldMk cId="257776777" sldId="266"/>
            <ac:spMk id="2" creationId="{C51ACE51-B197-854D-282B-AC5417DD2016}"/>
          </ac:spMkLst>
        </pc:spChg>
        <pc:spChg chg="del">
          <ac:chgData name="Ronnie McDonald" userId="444ba24ee9b39c79" providerId="LiveId" clId="{9F017759-EFF6-4FC5-A0BB-0ED07B831CCB}" dt="2024-07-07T01:19:15.524" v="424" actId="478"/>
          <ac:spMkLst>
            <pc:docMk/>
            <pc:sldMk cId="257776777" sldId="266"/>
            <ac:spMk id="3" creationId="{639CBEE9-F764-F9B3-C420-85765EDF39A4}"/>
          </ac:spMkLst>
        </pc:spChg>
        <pc:spChg chg="add mod">
          <ac:chgData name="Ronnie McDonald" userId="444ba24ee9b39c79" providerId="LiveId" clId="{9F017759-EFF6-4FC5-A0BB-0ED07B831CCB}" dt="2024-07-07T18:11:50.045" v="860" actId="14861"/>
          <ac:spMkLst>
            <pc:docMk/>
            <pc:sldMk cId="257776777" sldId="266"/>
            <ac:spMk id="3" creationId="{CE547EE9-04E8-4933-6633-CEFF5CDF2531}"/>
          </ac:spMkLst>
        </pc:spChg>
        <pc:spChg chg="add del">
          <ac:chgData name="Ronnie McDonald" userId="444ba24ee9b39c79" providerId="LiveId" clId="{9F017759-EFF6-4FC5-A0BB-0ED07B831CCB}" dt="2024-07-07T01:20:05.560" v="427" actId="26606"/>
          <ac:spMkLst>
            <pc:docMk/>
            <pc:sldMk cId="257776777" sldId="266"/>
            <ac:spMk id="9" creationId="{8950AD4C-6AF3-49F8-94E1-DBCAFB39478B}"/>
          </ac:spMkLst>
        </pc:spChg>
        <pc:spChg chg="add del">
          <ac:chgData name="Ronnie McDonald" userId="444ba24ee9b39c79" providerId="LiveId" clId="{9F017759-EFF6-4FC5-A0BB-0ED07B831CCB}" dt="2024-07-07T01:20:05.560" v="427" actId="26606"/>
          <ac:spMkLst>
            <pc:docMk/>
            <pc:sldMk cId="257776777" sldId="266"/>
            <ac:spMk id="11" creationId="{D967F3CD-B7D5-4CD4-B546-13C8A8F612BA}"/>
          </ac:spMkLst>
        </pc:spChg>
        <pc:spChg chg="add del">
          <ac:chgData name="Ronnie McDonald" userId="444ba24ee9b39c79" providerId="LiveId" clId="{9F017759-EFF6-4FC5-A0BB-0ED07B831CCB}" dt="2024-07-07T01:20:05.560" v="427" actId="26606"/>
          <ac:spMkLst>
            <pc:docMk/>
            <pc:sldMk cId="257776777" sldId="266"/>
            <ac:spMk id="13" creationId="{F9528C64-B611-4A0E-AED3-355EAA4E2DE3}"/>
          </ac:spMkLst>
        </pc:spChg>
        <pc:spChg chg="add del">
          <ac:chgData name="Ronnie McDonald" userId="444ba24ee9b39c79" providerId="LiveId" clId="{9F017759-EFF6-4FC5-A0BB-0ED07B831CCB}" dt="2024-07-07T01:20:05.560" v="427" actId="26606"/>
          <ac:spMkLst>
            <pc:docMk/>
            <pc:sldMk cId="257776777" sldId="266"/>
            <ac:spMk id="15" creationId="{9479A80B-8CA9-4EA1-9408-D2A7B0466B88}"/>
          </ac:spMkLst>
        </pc:spChg>
        <pc:spChg chg="add del">
          <ac:chgData name="Ronnie McDonald" userId="444ba24ee9b39c79" providerId="LiveId" clId="{9F017759-EFF6-4FC5-A0BB-0ED07B831CCB}" dt="2024-07-07T01:20:09.863" v="429" actId="26606"/>
          <ac:spMkLst>
            <pc:docMk/>
            <pc:sldMk cId="257776777" sldId="266"/>
            <ac:spMk id="17" creationId="{216BB327-7AA9-4EC5-815F-9D8E6BC53E34}"/>
          </ac:spMkLst>
        </pc:spChg>
        <pc:spChg chg="add del">
          <ac:chgData name="Ronnie McDonald" userId="444ba24ee9b39c79" providerId="LiveId" clId="{9F017759-EFF6-4FC5-A0BB-0ED07B831CCB}" dt="2024-07-07T01:20:12.431" v="431" actId="26606"/>
          <ac:spMkLst>
            <pc:docMk/>
            <pc:sldMk cId="257776777" sldId="266"/>
            <ac:spMk id="19" creationId="{8B089790-F4B6-46A7-BB28-7B74A9A9EFDC}"/>
          </ac:spMkLst>
        </pc:spChg>
        <pc:spChg chg="add del">
          <ac:chgData name="Ronnie McDonald" userId="444ba24ee9b39c79" providerId="LiveId" clId="{9F017759-EFF6-4FC5-A0BB-0ED07B831CCB}" dt="2024-07-07T01:20:43.396" v="433" actId="26606"/>
          <ac:spMkLst>
            <pc:docMk/>
            <pc:sldMk cId="257776777" sldId="266"/>
            <ac:spMk id="24" creationId="{C7F55EAC-550A-4BDD-9099-3F20B8FA0EBC}"/>
          </ac:spMkLst>
        </pc:spChg>
        <pc:spChg chg="add del">
          <ac:chgData name="Ronnie McDonald" userId="444ba24ee9b39c79" providerId="LiveId" clId="{9F017759-EFF6-4FC5-A0BB-0ED07B831CCB}" dt="2024-07-07T01:20:43.396" v="433" actId="26606"/>
          <ac:spMkLst>
            <pc:docMk/>
            <pc:sldMk cId="257776777" sldId="266"/>
            <ac:spMk id="25" creationId="{DC4F5A5F-493F-49AE-89B6-D5AF5EBC8B0E}"/>
          </ac:spMkLst>
        </pc:spChg>
        <pc:spChg chg="add">
          <ac:chgData name="Ronnie McDonald" userId="444ba24ee9b39c79" providerId="LiveId" clId="{9F017759-EFF6-4FC5-A0BB-0ED07B831CCB}" dt="2024-07-07T01:20:43.412" v="434" actId="26606"/>
          <ac:spMkLst>
            <pc:docMk/>
            <pc:sldMk cId="257776777" sldId="266"/>
            <ac:spMk id="27" creationId="{5F879AC3-D4CE-493C-ADC7-06205677F4F8}"/>
          </ac:spMkLst>
        </pc:spChg>
        <pc:spChg chg="add">
          <ac:chgData name="Ronnie McDonald" userId="444ba24ee9b39c79" providerId="LiveId" clId="{9F017759-EFF6-4FC5-A0BB-0ED07B831CCB}" dt="2024-07-07T01:20:43.412" v="434" actId="26606"/>
          <ac:spMkLst>
            <pc:docMk/>
            <pc:sldMk cId="257776777" sldId="266"/>
            <ac:spMk id="28" creationId="{736F0DFD-0954-464F-BF12-DD2E6F6E0380}"/>
          </ac:spMkLst>
        </pc:spChg>
        <pc:grpChg chg="add del">
          <ac:chgData name="Ronnie McDonald" userId="444ba24ee9b39c79" providerId="LiveId" clId="{9F017759-EFF6-4FC5-A0BB-0ED07B831CCB}" dt="2024-07-07T01:20:12.431" v="431" actId="26606"/>
          <ac:grpSpMkLst>
            <pc:docMk/>
            <pc:sldMk cId="257776777" sldId="266"/>
            <ac:grpSpMk id="20" creationId="{9DE3F54D-33BC-4382-A2AB-5E002F0F1166}"/>
          </ac:grpSpMkLst>
        </pc:grpChg>
        <pc:picChg chg="add mod">
          <ac:chgData name="Ronnie McDonald" userId="444ba24ee9b39c79" providerId="LiveId" clId="{9F017759-EFF6-4FC5-A0BB-0ED07B831CCB}" dt="2024-07-07T18:09:27.198" v="758" actId="1076"/>
          <ac:picMkLst>
            <pc:docMk/>
            <pc:sldMk cId="257776777" sldId="266"/>
            <ac:picMk id="2" creationId="{2C7B14FA-63F2-CDE9-8120-E7C09BF46A46}"/>
          </ac:picMkLst>
        </pc:picChg>
        <pc:picChg chg="add mod">
          <ac:chgData name="Ronnie McDonald" userId="444ba24ee9b39c79" providerId="LiveId" clId="{9F017759-EFF6-4FC5-A0BB-0ED07B831CCB}" dt="2024-07-07T01:20:57.347" v="456" actId="1037"/>
          <ac:picMkLst>
            <pc:docMk/>
            <pc:sldMk cId="257776777" sldId="266"/>
            <ac:picMk id="4" creationId="{BF5C5485-BCB0-B833-B24F-1F59FB76E935}"/>
          </ac:picMkLst>
        </pc:picChg>
        <pc:picChg chg="add mod">
          <ac:chgData name="Ronnie McDonald" userId="444ba24ee9b39c79" providerId="LiveId" clId="{9F017759-EFF6-4FC5-A0BB-0ED07B831CCB}" dt="2024-07-07T18:09:15.317" v="756" actId="1035"/>
          <ac:picMkLst>
            <pc:docMk/>
            <pc:sldMk cId="257776777" sldId="266"/>
            <ac:picMk id="6" creationId="{EAEACF17-A6A1-6D1E-6FD6-2A2872B9C80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A5A77-FEB7-4172-9B88-7A8F309A10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7C476B-92E2-679E-6549-39B02C708E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5BC3D9-1A29-54C4-F2AF-A566251FA8EC}"/>
              </a:ext>
            </a:extLst>
          </p:cNvPr>
          <p:cNvSpPr>
            <a:spLocks noGrp="1"/>
          </p:cNvSpPr>
          <p:nvPr>
            <p:ph type="dt" sz="half" idx="10"/>
          </p:nvPr>
        </p:nvSpPr>
        <p:spPr/>
        <p:txBody>
          <a:bodyPr/>
          <a:lstStyle/>
          <a:p>
            <a:fld id="{DC9C25C2-D2A9-40A8-9131-9E3A5D56FC15}" type="datetimeFigureOut">
              <a:rPr lang="en-US" smtClean="0"/>
              <a:t>7/7/2024</a:t>
            </a:fld>
            <a:endParaRPr lang="en-US"/>
          </a:p>
        </p:txBody>
      </p:sp>
      <p:sp>
        <p:nvSpPr>
          <p:cNvPr id="5" name="Footer Placeholder 4">
            <a:extLst>
              <a:ext uri="{FF2B5EF4-FFF2-40B4-BE49-F238E27FC236}">
                <a16:creationId xmlns:a16="http://schemas.microsoft.com/office/drawing/2014/main" id="{2B372275-9494-865E-818B-8870DAF6D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EB79-AA40-A057-8399-DC3C3EE02845}"/>
              </a:ext>
            </a:extLst>
          </p:cNvPr>
          <p:cNvSpPr>
            <a:spLocks noGrp="1"/>
          </p:cNvSpPr>
          <p:nvPr>
            <p:ph type="sldNum" sz="quarter" idx="12"/>
          </p:nvPr>
        </p:nvSpPr>
        <p:spPr/>
        <p:txBody>
          <a:bodyPr/>
          <a:lstStyle/>
          <a:p>
            <a:fld id="{FA5A5927-0A78-4A99-9D39-97D9393CCFCE}" type="slidenum">
              <a:rPr lang="en-US" smtClean="0"/>
              <a:t>‹#›</a:t>
            </a:fld>
            <a:endParaRPr lang="en-US"/>
          </a:p>
        </p:txBody>
      </p:sp>
    </p:spTree>
    <p:extLst>
      <p:ext uri="{BB962C8B-B14F-4D97-AF65-F5344CB8AC3E}">
        <p14:creationId xmlns:p14="http://schemas.microsoft.com/office/powerpoint/2010/main" val="2840062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0DC0A-9BC7-B568-0E01-19404FEDD0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CA0146-E41D-A12D-E11D-385B083B0F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A83A6-85B5-6F39-0C06-6F9F13C67658}"/>
              </a:ext>
            </a:extLst>
          </p:cNvPr>
          <p:cNvSpPr>
            <a:spLocks noGrp="1"/>
          </p:cNvSpPr>
          <p:nvPr>
            <p:ph type="dt" sz="half" idx="10"/>
          </p:nvPr>
        </p:nvSpPr>
        <p:spPr/>
        <p:txBody>
          <a:bodyPr/>
          <a:lstStyle/>
          <a:p>
            <a:fld id="{DC9C25C2-D2A9-40A8-9131-9E3A5D56FC15}" type="datetimeFigureOut">
              <a:rPr lang="en-US" smtClean="0"/>
              <a:t>7/7/2024</a:t>
            </a:fld>
            <a:endParaRPr lang="en-US"/>
          </a:p>
        </p:txBody>
      </p:sp>
      <p:sp>
        <p:nvSpPr>
          <p:cNvPr id="5" name="Footer Placeholder 4">
            <a:extLst>
              <a:ext uri="{FF2B5EF4-FFF2-40B4-BE49-F238E27FC236}">
                <a16:creationId xmlns:a16="http://schemas.microsoft.com/office/drawing/2014/main" id="{D8E30BDF-DB4D-1A95-9E89-2CA746894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AC662-4439-89C5-D260-913087DE41DE}"/>
              </a:ext>
            </a:extLst>
          </p:cNvPr>
          <p:cNvSpPr>
            <a:spLocks noGrp="1"/>
          </p:cNvSpPr>
          <p:nvPr>
            <p:ph type="sldNum" sz="quarter" idx="12"/>
          </p:nvPr>
        </p:nvSpPr>
        <p:spPr/>
        <p:txBody>
          <a:bodyPr/>
          <a:lstStyle/>
          <a:p>
            <a:fld id="{FA5A5927-0A78-4A99-9D39-97D9393CCFCE}" type="slidenum">
              <a:rPr lang="en-US" smtClean="0"/>
              <a:t>‹#›</a:t>
            </a:fld>
            <a:endParaRPr lang="en-US"/>
          </a:p>
        </p:txBody>
      </p:sp>
    </p:spTree>
    <p:extLst>
      <p:ext uri="{BB962C8B-B14F-4D97-AF65-F5344CB8AC3E}">
        <p14:creationId xmlns:p14="http://schemas.microsoft.com/office/powerpoint/2010/main" val="339579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6D1CBA-3B2D-D671-C142-F34AA73172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F16D0-A27B-0F57-0681-980A776BEA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43E2D-4B68-32C7-2C8C-BDB44760116E}"/>
              </a:ext>
            </a:extLst>
          </p:cNvPr>
          <p:cNvSpPr>
            <a:spLocks noGrp="1"/>
          </p:cNvSpPr>
          <p:nvPr>
            <p:ph type="dt" sz="half" idx="10"/>
          </p:nvPr>
        </p:nvSpPr>
        <p:spPr/>
        <p:txBody>
          <a:bodyPr/>
          <a:lstStyle/>
          <a:p>
            <a:fld id="{DC9C25C2-D2A9-40A8-9131-9E3A5D56FC15}" type="datetimeFigureOut">
              <a:rPr lang="en-US" smtClean="0"/>
              <a:t>7/7/2024</a:t>
            </a:fld>
            <a:endParaRPr lang="en-US"/>
          </a:p>
        </p:txBody>
      </p:sp>
      <p:sp>
        <p:nvSpPr>
          <p:cNvPr id="5" name="Footer Placeholder 4">
            <a:extLst>
              <a:ext uri="{FF2B5EF4-FFF2-40B4-BE49-F238E27FC236}">
                <a16:creationId xmlns:a16="http://schemas.microsoft.com/office/drawing/2014/main" id="{500C2BB8-5DD2-40A1-0FDE-4097AA22C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49366-7350-B296-5B56-6083B3C8A9C7}"/>
              </a:ext>
            </a:extLst>
          </p:cNvPr>
          <p:cNvSpPr>
            <a:spLocks noGrp="1"/>
          </p:cNvSpPr>
          <p:nvPr>
            <p:ph type="sldNum" sz="quarter" idx="12"/>
          </p:nvPr>
        </p:nvSpPr>
        <p:spPr/>
        <p:txBody>
          <a:bodyPr/>
          <a:lstStyle/>
          <a:p>
            <a:fld id="{FA5A5927-0A78-4A99-9D39-97D9393CCFCE}" type="slidenum">
              <a:rPr lang="en-US" smtClean="0"/>
              <a:t>‹#›</a:t>
            </a:fld>
            <a:endParaRPr lang="en-US"/>
          </a:p>
        </p:txBody>
      </p:sp>
    </p:spTree>
    <p:extLst>
      <p:ext uri="{BB962C8B-B14F-4D97-AF65-F5344CB8AC3E}">
        <p14:creationId xmlns:p14="http://schemas.microsoft.com/office/powerpoint/2010/main" val="2800065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C56A-A6F7-67E5-16E6-833D2E55F1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83D9A-CE5C-2762-27DC-213138BF68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E10FB-04CB-C73B-BB99-5342714B98E9}"/>
              </a:ext>
            </a:extLst>
          </p:cNvPr>
          <p:cNvSpPr>
            <a:spLocks noGrp="1"/>
          </p:cNvSpPr>
          <p:nvPr>
            <p:ph type="dt" sz="half" idx="10"/>
          </p:nvPr>
        </p:nvSpPr>
        <p:spPr/>
        <p:txBody>
          <a:bodyPr/>
          <a:lstStyle/>
          <a:p>
            <a:fld id="{DC9C25C2-D2A9-40A8-9131-9E3A5D56FC15}" type="datetimeFigureOut">
              <a:rPr lang="en-US" smtClean="0"/>
              <a:t>7/7/2024</a:t>
            </a:fld>
            <a:endParaRPr lang="en-US"/>
          </a:p>
        </p:txBody>
      </p:sp>
      <p:sp>
        <p:nvSpPr>
          <p:cNvPr id="5" name="Footer Placeholder 4">
            <a:extLst>
              <a:ext uri="{FF2B5EF4-FFF2-40B4-BE49-F238E27FC236}">
                <a16:creationId xmlns:a16="http://schemas.microsoft.com/office/drawing/2014/main" id="{047CF1D9-16CF-C00A-9286-982A6F5BB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FD703-AB92-B63C-B3AC-A8F2AA8D7017}"/>
              </a:ext>
            </a:extLst>
          </p:cNvPr>
          <p:cNvSpPr>
            <a:spLocks noGrp="1"/>
          </p:cNvSpPr>
          <p:nvPr>
            <p:ph type="sldNum" sz="quarter" idx="12"/>
          </p:nvPr>
        </p:nvSpPr>
        <p:spPr/>
        <p:txBody>
          <a:bodyPr/>
          <a:lstStyle/>
          <a:p>
            <a:fld id="{FA5A5927-0A78-4A99-9D39-97D9393CCFCE}" type="slidenum">
              <a:rPr lang="en-US" smtClean="0"/>
              <a:t>‹#›</a:t>
            </a:fld>
            <a:endParaRPr lang="en-US"/>
          </a:p>
        </p:txBody>
      </p:sp>
    </p:spTree>
    <p:extLst>
      <p:ext uri="{BB962C8B-B14F-4D97-AF65-F5344CB8AC3E}">
        <p14:creationId xmlns:p14="http://schemas.microsoft.com/office/powerpoint/2010/main" val="3848926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B76A0-AEDB-FE32-AD20-E3535C44C2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B21956-B8D8-D4DC-2D50-3706D21063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0FC6AC-F7CB-5D72-4C2D-2B861B506072}"/>
              </a:ext>
            </a:extLst>
          </p:cNvPr>
          <p:cNvSpPr>
            <a:spLocks noGrp="1"/>
          </p:cNvSpPr>
          <p:nvPr>
            <p:ph type="dt" sz="half" idx="10"/>
          </p:nvPr>
        </p:nvSpPr>
        <p:spPr/>
        <p:txBody>
          <a:bodyPr/>
          <a:lstStyle/>
          <a:p>
            <a:fld id="{DC9C25C2-D2A9-40A8-9131-9E3A5D56FC15}" type="datetimeFigureOut">
              <a:rPr lang="en-US" smtClean="0"/>
              <a:t>7/7/2024</a:t>
            </a:fld>
            <a:endParaRPr lang="en-US"/>
          </a:p>
        </p:txBody>
      </p:sp>
      <p:sp>
        <p:nvSpPr>
          <p:cNvPr id="5" name="Footer Placeholder 4">
            <a:extLst>
              <a:ext uri="{FF2B5EF4-FFF2-40B4-BE49-F238E27FC236}">
                <a16:creationId xmlns:a16="http://schemas.microsoft.com/office/drawing/2014/main" id="{2C2A00FE-D919-A671-DB49-9127D3370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78BC5-A3F1-1743-D111-BAEC685E7FEF}"/>
              </a:ext>
            </a:extLst>
          </p:cNvPr>
          <p:cNvSpPr>
            <a:spLocks noGrp="1"/>
          </p:cNvSpPr>
          <p:nvPr>
            <p:ph type="sldNum" sz="quarter" idx="12"/>
          </p:nvPr>
        </p:nvSpPr>
        <p:spPr/>
        <p:txBody>
          <a:bodyPr/>
          <a:lstStyle/>
          <a:p>
            <a:fld id="{FA5A5927-0A78-4A99-9D39-97D9393CCFCE}" type="slidenum">
              <a:rPr lang="en-US" smtClean="0"/>
              <a:t>‹#›</a:t>
            </a:fld>
            <a:endParaRPr lang="en-US"/>
          </a:p>
        </p:txBody>
      </p:sp>
    </p:spTree>
    <p:extLst>
      <p:ext uri="{BB962C8B-B14F-4D97-AF65-F5344CB8AC3E}">
        <p14:creationId xmlns:p14="http://schemas.microsoft.com/office/powerpoint/2010/main" val="1776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B2BBE-1ABA-5DBF-0D73-BAD97B6D4B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EF0C8-445F-8F3A-37F6-024BA40F59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852E69-8873-BD58-9393-371AAD7104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B0F453-7B6A-0070-82B7-629B6F90256D}"/>
              </a:ext>
            </a:extLst>
          </p:cNvPr>
          <p:cNvSpPr>
            <a:spLocks noGrp="1"/>
          </p:cNvSpPr>
          <p:nvPr>
            <p:ph type="dt" sz="half" idx="10"/>
          </p:nvPr>
        </p:nvSpPr>
        <p:spPr/>
        <p:txBody>
          <a:bodyPr/>
          <a:lstStyle/>
          <a:p>
            <a:fld id="{DC9C25C2-D2A9-40A8-9131-9E3A5D56FC15}" type="datetimeFigureOut">
              <a:rPr lang="en-US" smtClean="0"/>
              <a:t>7/7/2024</a:t>
            </a:fld>
            <a:endParaRPr lang="en-US"/>
          </a:p>
        </p:txBody>
      </p:sp>
      <p:sp>
        <p:nvSpPr>
          <p:cNvPr id="6" name="Footer Placeholder 5">
            <a:extLst>
              <a:ext uri="{FF2B5EF4-FFF2-40B4-BE49-F238E27FC236}">
                <a16:creationId xmlns:a16="http://schemas.microsoft.com/office/drawing/2014/main" id="{66C68D07-5221-1900-179C-47EAD22A6F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4CB52-0C74-C93E-6B94-5DF3E84738B2}"/>
              </a:ext>
            </a:extLst>
          </p:cNvPr>
          <p:cNvSpPr>
            <a:spLocks noGrp="1"/>
          </p:cNvSpPr>
          <p:nvPr>
            <p:ph type="sldNum" sz="quarter" idx="12"/>
          </p:nvPr>
        </p:nvSpPr>
        <p:spPr/>
        <p:txBody>
          <a:bodyPr/>
          <a:lstStyle/>
          <a:p>
            <a:fld id="{FA5A5927-0A78-4A99-9D39-97D9393CCFCE}" type="slidenum">
              <a:rPr lang="en-US" smtClean="0"/>
              <a:t>‹#›</a:t>
            </a:fld>
            <a:endParaRPr lang="en-US"/>
          </a:p>
        </p:txBody>
      </p:sp>
    </p:spTree>
    <p:extLst>
      <p:ext uri="{BB962C8B-B14F-4D97-AF65-F5344CB8AC3E}">
        <p14:creationId xmlns:p14="http://schemas.microsoft.com/office/powerpoint/2010/main" val="4021163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A539-29B2-9BD8-7968-B86289C3A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E7B086-7C67-8A0C-A462-C173E1D30C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49D182-72F9-7A7D-D7EF-B6D7F5237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1DC070-5BB0-D429-B898-D68F0A6A4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A330E0-CA60-91B5-8D9C-EFF0C51BAB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8DC10D-EDC7-2EA2-9508-642F0E8DF1D3}"/>
              </a:ext>
            </a:extLst>
          </p:cNvPr>
          <p:cNvSpPr>
            <a:spLocks noGrp="1"/>
          </p:cNvSpPr>
          <p:nvPr>
            <p:ph type="dt" sz="half" idx="10"/>
          </p:nvPr>
        </p:nvSpPr>
        <p:spPr/>
        <p:txBody>
          <a:bodyPr/>
          <a:lstStyle/>
          <a:p>
            <a:fld id="{DC9C25C2-D2A9-40A8-9131-9E3A5D56FC15}" type="datetimeFigureOut">
              <a:rPr lang="en-US" smtClean="0"/>
              <a:t>7/7/2024</a:t>
            </a:fld>
            <a:endParaRPr lang="en-US"/>
          </a:p>
        </p:txBody>
      </p:sp>
      <p:sp>
        <p:nvSpPr>
          <p:cNvPr id="8" name="Footer Placeholder 7">
            <a:extLst>
              <a:ext uri="{FF2B5EF4-FFF2-40B4-BE49-F238E27FC236}">
                <a16:creationId xmlns:a16="http://schemas.microsoft.com/office/drawing/2014/main" id="{748A6125-7199-64E0-86AC-EA8789A02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AD5D39-F968-2323-1AC9-D7CA7D3F32DD}"/>
              </a:ext>
            </a:extLst>
          </p:cNvPr>
          <p:cNvSpPr>
            <a:spLocks noGrp="1"/>
          </p:cNvSpPr>
          <p:nvPr>
            <p:ph type="sldNum" sz="quarter" idx="12"/>
          </p:nvPr>
        </p:nvSpPr>
        <p:spPr/>
        <p:txBody>
          <a:bodyPr/>
          <a:lstStyle/>
          <a:p>
            <a:fld id="{FA5A5927-0A78-4A99-9D39-97D9393CCFCE}" type="slidenum">
              <a:rPr lang="en-US" smtClean="0"/>
              <a:t>‹#›</a:t>
            </a:fld>
            <a:endParaRPr lang="en-US"/>
          </a:p>
        </p:txBody>
      </p:sp>
    </p:spTree>
    <p:extLst>
      <p:ext uri="{BB962C8B-B14F-4D97-AF65-F5344CB8AC3E}">
        <p14:creationId xmlns:p14="http://schemas.microsoft.com/office/powerpoint/2010/main" val="1760942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EF9C1-5B11-4555-D661-98AB12928A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178A73-20B6-7D5E-F2D3-EBE739E28C49}"/>
              </a:ext>
            </a:extLst>
          </p:cNvPr>
          <p:cNvSpPr>
            <a:spLocks noGrp="1"/>
          </p:cNvSpPr>
          <p:nvPr>
            <p:ph type="dt" sz="half" idx="10"/>
          </p:nvPr>
        </p:nvSpPr>
        <p:spPr/>
        <p:txBody>
          <a:bodyPr/>
          <a:lstStyle/>
          <a:p>
            <a:fld id="{DC9C25C2-D2A9-40A8-9131-9E3A5D56FC15}" type="datetimeFigureOut">
              <a:rPr lang="en-US" smtClean="0"/>
              <a:t>7/7/2024</a:t>
            </a:fld>
            <a:endParaRPr lang="en-US"/>
          </a:p>
        </p:txBody>
      </p:sp>
      <p:sp>
        <p:nvSpPr>
          <p:cNvPr id="4" name="Footer Placeholder 3">
            <a:extLst>
              <a:ext uri="{FF2B5EF4-FFF2-40B4-BE49-F238E27FC236}">
                <a16:creationId xmlns:a16="http://schemas.microsoft.com/office/drawing/2014/main" id="{13F3E2FA-A300-C293-ADF8-CF38A2C1FE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E768CE-588E-5CF5-5C34-4876645578B4}"/>
              </a:ext>
            </a:extLst>
          </p:cNvPr>
          <p:cNvSpPr>
            <a:spLocks noGrp="1"/>
          </p:cNvSpPr>
          <p:nvPr>
            <p:ph type="sldNum" sz="quarter" idx="12"/>
          </p:nvPr>
        </p:nvSpPr>
        <p:spPr/>
        <p:txBody>
          <a:bodyPr/>
          <a:lstStyle/>
          <a:p>
            <a:fld id="{FA5A5927-0A78-4A99-9D39-97D9393CCFCE}" type="slidenum">
              <a:rPr lang="en-US" smtClean="0"/>
              <a:t>‹#›</a:t>
            </a:fld>
            <a:endParaRPr lang="en-US"/>
          </a:p>
        </p:txBody>
      </p:sp>
    </p:spTree>
    <p:extLst>
      <p:ext uri="{BB962C8B-B14F-4D97-AF65-F5344CB8AC3E}">
        <p14:creationId xmlns:p14="http://schemas.microsoft.com/office/powerpoint/2010/main" val="23440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AD595F-77D6-9796-7D2D-5FAB555DD809}"/>
              </a:ext>
            </a:extLst>
          </p:cNvPr>
          <p:cNvSpPr>
            <a:spLocks noGrp="1"/>
          </p:cNvSpPr>
          <p:nvPr>
            <p:ph type="dt" sz="half" idx="10"/>
          </p:nvPr>
        </p:nvSpPr>
        <p:spPr/>
        <p:txBody>
          <a:bodyPr/>
          <a:lstStyle/>
          <a:p>
            <a:fld id="{DC9C25C2-D2A9-40A8-9131-9E3A5D56FC15}" type="datetimeFigureOut">
              <a:rPr lang="en-US" smtClean="0"/>
              <a:t>7/7/2024</a:t>
            </a:fld>
            <a:endParaRPr lang="en-US"/>
          </a:p>
        </p:txBody>
      </p:sp>
      <p:sp>
        <p:nvSpPr>
          <p:cNvPr id="3" name="Footer Placeholder 2">
            <a:extLst>
              <a:ext uri="{FF2B5EF4-FFF2-40B4-BE49-F238E27FC236}">
                <a16:creationId xmlns:a16="http://schemas.microsoft.com/office/drawing/2014/main" id="{437359B9-7392-624D-DF10-52067E2F6B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4FB8B7-E9DC-9458-63FE-F4E24095425D}"/>
              </a:ext>
            </a:extLst>
          </p:cNvPr>
          <p:cNvSpPr>
            <a:spLocks noGrp="1"/>
          </p:cNvSpPr>
          <p:nvPr>
            <p:ph type="sldNum" sz="quarter" idx="12"/>
          </p:nvPr>
        </p:nvSpPr>
        <p:spPr/>
        <p:txBody>
          <a:bodyPr/>
          <a:lstStyle/>
          <a:p>
            <a:fld id="{FA5A5927-0A78-4A99-9D39-97D9393CCFCE}" type="slidenum">
              <a:rPr lang="en-US" smtClean="0"/>
              <a:t>‹#›</a:t>
            </a:fld>
            <a:endParaRPr lang="en-US"/>
          </a:p>
        </p:txBody>
      </p:sp>
    </p:spTree>
    <p:extLst>
      <p:ext uri="{BB962C8B-B14F-4D97-AF65-F5344CB8AC3E}">
        <p14:creationId xmlns:p14="http://schemas.microsoft.com/office/powerpoint/2010/main" val="4129276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B7A6-9928-352D-F081-695673C78E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40D4D0-6857-902C-4C92-7124E87360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34DC7B-8281-31A1-7C9A-287F7EF95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68821A-D1F7-EA33-5BAC-60E1DAF377B2}"/>
              </a:ext>
            </a:extLst>
          </p:cNvPr>
          <p:cNvSpPr>
            <a:spLocks noGrp="1"/>
          </p:cNvSpPr>
          <p:nvPr>
            <p:ph type="dt" sz="half" idx="10"/>
          </p:nvPr>
        </p:nvSpPr>
        <p:spPr/>
        <p:txBody>
          <a:bodyPr/>
          <a:lstStyle/>
          <a:p>
            <a:fld id="{DC9C25C2-D2A9-40A8-9131-9E3A5D56FC15}" type="datetimeFigureOut">
              <a:rPr lang="en-US" smtClean="0"/>
              <a:t>7/7/2024</a:t>
            </a:fld>
            <a:endParaRPr lang="en-US"/>
          </a:p>
        </p:txBody>
      </p:sp>
      <p:sp>
        <p:nvSpPr>
          <p:cNvPr id="6" name="Footer Placeholder 5">
            <a:extLst>
              <a:ext uri="{FF2B5EF4-FFF2-40B4-BE49-F238E27FC236}">
                <a16:creationId xmlns:a16="http://schemas.microsoft.com/office/drawing/2014/main" id="{E06ACBCC-E2FC-FFC0-C235-C37B5AFAF3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CAE553-344D-4A47-A5A3-FA7A4970F84D}"/>
              </a:ext>
            </a:extLst>
          </p:cNvPr>
          <p:cNvSpPr>
            <a:spLocks noGrp="1"/>
          </p:cNvSpPr>
          <p:nvPr>
            <p:ph type="sldNum" sz="quarter" idx="12"/>
          </p:nvPr>
        </p:nvSpPr>
        <p:spPr/>
        <p:txBody>
          <a:bodyPr/>
          <a:lstStyle/>
          <a:p>
            <a:fld id="{FA5A5927-0A78-4A99-9D39-97D9393CCFCE}" type="slidenum">
              <a:rPr lang="en-US" smtClean="0"/>
              <a:t>‹#›</a:t>
            </a:fld>
            <a:endParaRPr lang="en-US"/>
          </a:p>
        </p:txBody>
      </p:sp>
    </p:spTree>
    <p:extLst>
      <p:ext uri="{BB962C8B-B14F-4D97-AF65-F5344CB8AC3E}">
        <p14:creationId xmlns:p14="http://schemas.microsoft.com/office/powerpoint/2010/main" val="1077001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8158B-79AF-F6ED-A9BF-B6E4E27E5C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C62E04-2C8D-940E-394D-EE378B8959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8FDF25-56E6-0D3D-8118-2BF6A68AA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3E914B-6738-1C3F-9F86-F52CF4A62206}"/>
              </a:ext>
            </a:extLst>
          </p:cNvPr>
          <p:cNvSpPr>
            <a:spLocks noGrp="1"/>
          </p:cNvSpPr>
          <p:nvPr>
            <p:ph type="dt" sz="half" idx="10"/>
          </p:nvPr>
        </p:nvSpPr>
        <p:spPr/>
        <p:txBody>
          <a:bodyPr/>
          <a:lstStyle/>
          <a:p>
            <a:fld id="{DC9C25C2-D2A9-40A8-9131-9E3A5D56FC15}" type="datetimeFigureOut">
              <a:rPr lang="en-US" smtClean="0"/>
              <a:t>7/7/2024</a:t>
            </a:fld>
            <a:endParaRPr lang="en-US"/>
          </a:p>
        </p:txBody>
      </p:sp>
      <p:sp>
        <p:nvSpPr>
          <p:cNvPr id="6" name="Footer Placeholder 5">
            <a:extLst>
              <a:ext uri="{FF2B5EF4-FFF2-40B4-BE49-F238E27FC236}">
                <a16:creationId xmlns:a16="http://schemas.microsoft.com/office/drawing/2014/main" id="{93FF05CA-07A5-E74A-4C43-C689E8FE1D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66F47-C77B-103E-32E6-A15B746D17DA}"/>
              </a:ext>
            </a:extLst>
          </p:cNvPr>
          <p:cNvSpPr>
            <a:spLocks noGrp="1"/>
          </p:cNvSpPr>
          <p:nvPr>
            <p:ph type="sldNum" sz="quarter" idx="12"/>
          </p:nvPr>
        </p:nvSpPr>
        <p:spPr/>
        <p:txBody>
          <a:bodyPr/>
          <a:lstStyle/>
          <a:p>
            <a:fld id="{FA5A5927-0A78-4A99-9D39-97D9393CCFCE}" type="slidenum">
              <a:rPr lang="en-US" smtClean="0"/>
              <a:t>‹#›</a:t>
            </a:fld>
            <a:endParaRPr lang="en-US"/>
          </a:p>
        </p:txBody>
      </p:sp>
    </p:spTree>
    <p:extLst>
      <p:ext uri="{BB962C8B-B14F-4D97-AF65-F5344CB8AC3E}">
        <p14:creationId xmlns:p14="http://schemas.microsoft.com/office/powerpoint/2010/main" val="2823485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F02FE3-3DC0-25DA-A612-A12D763EDD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EBC61E-6D65-696D-E52B-29C27DA533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19B16-79C1-B4B8-EB47-1290347E00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9C25C2-D2A9-40A8-9131-9E3A5D56FC15}" type="datetimeFigureOut">
              <a:rPr lang="en-US" smtClean="0"/>
              <a:t>7/7/2024</a:t>
            </a:fld>
            <a:endParaRPr lang="en-US"/>
          </a:p>
        </p:txBody>
      </p:sp>
      <p:sp>
        <p:nvSpPr>
          <p:cNvPr id="5" name="Footer Placeholder 4">
            <a:extLst>
              <a:ext uri="{FF2B5EF4-FFF2-40B4-BE49-F238E27FC236}">
                <a16:creationId xmlns:a16="http://schemas.microsoft.com/office/drawing/2014/main" id="{5F9C2490-509C-3385-C2D8-45E90B4339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6934A16-03AD-CA63-65A1-C8045455FA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5A5927-0A78-4A99-9D39-97D9393CCFCE}" type="slidenum">
              <a:rPr lang="en-US" smtClean="0"/>
              <a:t>‹#›</a:t>
            </a:fld>
            <a:endParaRPr lang="en-US"/>
          </a:p>
        </p:txBody>
      </p:sp>
    </p:spTree>
    <p:extLst>
      <p:ext uri="{BB962C8B-B14F-4D97-AF65-F5344CB8AC3E}">
        <p14:creationId xmlns:p14="http://schemas.microsoft.com/office/powerpoint/2010/main" val="1900929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fishing rods&#10;&#10;Description automatically generated">
            <a:extLst>
              <a:ext uri="{FF2B5EF4-FFF2-40B4-BE49-F238E27FC236}">
                <a16:creationId xmlns:a16="http://schemas.microsoft.com/office/drawing/2014/main" id="{E2FA6198-D19C-DE84-DBA1-36D4CC25C581}"/>
              </a:ext>
            </a:extLst>
          </p:cNvPr>
          <p:cNvPicPr>
            <a:picLocks noChangeAspect="1"/>
          </p:cNvPicPr>
          <p:nvPr/>
        </p:nvPicPr>
        <p:blipFill rotWithShape="1">
          <a:blip r:embed="rId2">
            <a:extLst>
              <a:ext uri="{28A0092B-C50C-407E-A947-70E740481C1C}">
                <a14:useLocalDpi xmlns:a14="http://schemas.microsoft.com/office/drawing/2010/main" val="0"/>
              </a:ext>
            </a:extLst>
          </a:blip>
          <a:srcRect l="4639" r="24782" b="-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Rectangle 5">
            <a:extLst>
              <a:ext uri="{FF2B5EF4-FFF2-40B4-BE49-F238E27FC236}">
                <a16:creationId xmlns:a16="http://schemas.microsoft.com/office/drawing/2014/main" id="{8C997FC6-EB04-0DF1-5C0A-1BD70B2A42CC}"/>
              </a:ext>
            </a:extLst>
          </p:cNvPr>
          <p:cNvSpPr/>
          <p:nvPr/>
        </p:nvSpPr>
        <p:spPr>
          <a:xfrm>
            <a:off x="581025" y="142875"/>
            <a:ext cx="10296525" cy="543877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F33398-A907-D62D-4896-3E99135F4C7C}"/>
              </a:ext>
            </a:extLst>
          </p:cNvPr>
          <p:cNvSpPr txBox="1"/>
          <p:nvPr/>
        </p:nvSpPr>
        <p:spPr>
          <a:xfrm>
            <a:off x="914400" y="285750"/>
            <a:ext cx="9553575" cy="2585323"/>
          </a:xfrm>
          <a:prstGeom prst="rect">
            <a:avLst/>
          </a:prstGeom>
          <a:noFill/>
        </p:spPr>
        <p:txBody>
          <a:bodyPr wrap="square" rtlCol="0">
            <a:spAutoFit/>
          </a:bodyPr>
          <a:lstStyle/>
          <a:p>
            <a:r>
              <a:rPr lang="en-US" sz="4400" dirty="0">
                <a:latin typeface="Amasis MT Pro Black" panose="02040A04050005020304" pitchFamily="18" charset="0"/>
              </a:rPr>
              <a:t>Seasonal Fishing Strategies for Largemouth Bass: </a:t>
            </a:r>
          </a:p>
          <a:p>
            <a:r>
              <a:rPr lang="en-US" sz="3200" dirty="0">
                <a:solidFill>
                  <a:srgbClr val="FF0000"/>
                </a:solidFill>
                <a:latin typeface="Amasis MT Pro Black" panose="02040A04050005020304" pitchFamily="18" charset="0"/>
              </a:rPr>
              <a:t>A Beginner’s Guide</a:t>
            </a:r>
          </a:p>
          <a:p>
            <a:r>
              <a:rPr lang="en-US" sz="2400" b="1" dirty="0">
                <a:latin typeface="Arial" panose="020B0604020202020204" pitchFamily="34" charset="0"/>
                <a:cs typeface="Arial" panose="020B0604020202020204" pitchFamily="34" charset="0"/>
              </a:rPr>
              <a:t>By Debbie Hanson</a:t>
            </a:r>
          </a:p>
          <a:p>
            <a:r>
              <a:rPr lang="en-US" b="1" dirty="0">
                <a:latin typeface="Arial" panose="020B0604020202020204" pitchFamily="34" charset="0"/>
                <a:cs typeface="Arial" panose="020B0604020202020204" pitchFamily="34" charset="0"/>
              </a:rPr>
              <a:t>@takemefishing.org</a:t>
            </a:r>
          </a:p>
        </p:txBody>
      </p:sp>
      <p:pic>
        <p:nvPicPr>
          <p:cNvPr id="9" name="Picture 8" descr="A ruler and a cd&#10;&#10;Description automatically generated">
            <a:extLst>
              <a:ext uri="{FF2B5EF4-FFF2-40B4-BE49-F238E27FC236}">
                <a16:creationId xmlns:a16="http://schemas.microsoft.com/office/drawing/2014/main" id="{AA184EBC-135E-1495-390C-DF2A721E8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284" y="1628775"/>
            <a:ext cx="4572000" cy="3228975"/>
          </a:xfrm>
          <a:prstGeom prst="rect">
            <a:avLst/>
          </a:prstGeom>
        </p:spPr>
      </p:pic>
      <p:pic>
        <p:nvPicPr>
          <p:cNvPr id="2" name="Picture 1" descr="A group of boats in the water&#10;&#10;Description automatically generated">
            <a:extLst>
              <a:ext uri="{FF2B5EF4-FFF2-40B4-BE49-F238E27FC236}">
                <a16:creationId xmlns:a16="http://schemas.microsoft.com/office/drawing/2014/main" id="{A2F6638E-7E45-1375-A9A7-7D9C3A780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873" y="4798273"/>
            <a:ext cx="3577769" cy="1773977"/>
          </a:xfrm>
          <a:prstGeom prst="rect">
            <a:avLst/>
          </a:prstGeom>
          <a:effectLst>
            <a:innerShdw blurRad="63500" dist="50800" dir="2700000">
              <a:prstClr val="black">
                <a:alpha val="50000"/>
              </a:prstClr>
            </a:innerShdw>
          </a:effectLst>
        </p:spPr>
      </p:pic>
      <p:pic>
        <p:nvPicPr>
          <p:cNvPr id="3" name="Picture 2" descr="A body of water with trees and blue sky&#10;&#10;Description automatically generated">
            <a:extLst>
              <a:ext uri="{FF2B5EF4-FFF2-40B4-BE49-F238E27FC236}">
                <a16:creationId xmlns:a16="http://schemas.microsoft.com/office/drawing/2014/main" id="{48439F5C-F724-951B-C5FE-3FD83ABB99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1862" y="4321729"/>
            <a:ext cx="2781300" cy="2085975"/>
          </a:xfrm>
          <a:prstGeom prst="rect">
            <a:avLst/>
          </a:prstGeom>
          <a:effectLst>
            <a:innerShdw blurRad="63500" dist="50800" dir="2700000">
              <a:prstClr val="black">
                <a:alpha val="50000"/>
              </a:prstClr>
            </a:innerShdw>
          </a:effectLst>
        </p:spPr>
      </p:pic>
      <p:pic>
        <p:nvPicPr>
          <p:cNvPr id="8" name="Picture 7">
            <a:extLst>
              <a:ext uri="{FF2B5EF4-FFF2-40B4-BE49-F238E27FC236}">
                <a16:creationId xmlns:a16="http://schemas.microsoft.com/office/drawing/2014/main" id="{F7A8CA1C-8975-A990-1C68-25F5824FE1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580" y="4168050"/>
            <a:ext cx="3244395" cy="2433296"/>
          </a:xfrm>
          <a:prstGeom prst="rect">
            <a:avLst/>
          </a:prstGeom>
          <a:effectLst>
            <a:innerShdw blurRad="63500" dist="50800" dir="2700000">
              <a:prstClr val="black">
                <a:alpha val="50000"/>
              </a:prstClr>
            </a:innerShdw>
          </a:effectLst>
        </p:spPr>
      </p:pic>
      <p:pic>
        <p:nvPicPr>
          <p:cNvPr id="4" name="Picture 3" descr="Birds in the water with ice&#10;&#10;Description automatically generated">
            <a:extLst>
              <a:ext uri="{FF2B5EF4-FFF2-40B4-BE49-F238E27FC236}">
                <a16:creationId xmlns:a16="http://schemas.microsoft.com/office/drawing/2014/main" id="{BB6B2E83-48F0-B0D8-8EBF-BA7A1EA212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9310" y="4675017"/>
            <a:ext cx="3128279" cy="2085519"/>
          </a:xfrm>
          <a:prstGeom prst="rect">
            <a:avLst/>
          </a:prstGeom>
          <a:effectLst>
            <a:innerShdw blurRad="63500" dist="50800" dir="2700000">
              <a:prstClr val="black">
                <a:alpha val="50000"/>
              </a:prstClr>
            </a:innerShdw>
          </a:effectLst>
        </p:spPr>
      </p:pic>
      <p:pic>
        <p:nvPicPr>
          <p:cNvPr id="19" name="Picture 18" descr="A fish on a white background&#10;&#10;Description automatically generated">
            <a:extLst>
              <a:ext uri="{FF2B5EF4-FFF2-40B4-BE49-F238E27FC236}">
                <a16:creationId xmlns:a16="http://schemas.microsoft.com/office/drawing/2014/main" id="{A4FDFF6C-7EC8-DFA8-77DC-F89D958DC0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6746" y="2840591"/>
            <a:ext cx="3657600" cy="1409700"/>
          </a:xfrm>
          <a:prstGeom prst="rect">
            <a:avLst/>
          </a:prstGeom>
        </p:spPr>
      </p:pic>
    </p:spTree>
    <p:extLst>
      <p:ext uri="{BB962C8B-B14F-4D97-AF65-F5344CB8AC3E}">
        <p14:creationId xmlns:p14="http://schemas.microsoft.com/office/powerpoint/2010/main" val="1619815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ork board&#10;&#10;Description automatically generated">
            <a:extLst>
              <a:ext uri="{FF2B5EF4-FFF2-40B4-BE49-F238E27FC236}">
                <a16:creationId xmlns:a16="http://schemas.microsoft.com/office/drawing/2014/main" id="{902B6D80-91F0-C549-D27C-A367AA099BD9}"/>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20" y="10"/>
            <a:ext cx="12191980" cy="6857990"/>
          </a:xfrm>
          <a:prstGeom prst="rect">
            <a:avLst/>
          </a:prstGeom>
        </p:spPr>
      </p:pic>
      <p:sp>
        <p:nvSpPr>
          <p:cNvPr id="5" name="Rectangle 4">
            <a:extLst>
              <a:ext uri="{FF2B5EF4-FFF2-40B4-BE49-F238E27FC236}">
                <a16:creationId xmlns:a16="http://schemas.microsoft.com/office/drawing/2014/main" id="{C26678A5-A6CF-60FF-CCF0-32522D0A7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cork board&#10;&#10;Description automatically generated">
            <a:extLst>
              <a:ext uri="{FF2B5EF4-FFF2-40B4-BE49-F238E27FC236}">
                <a16:creationId xmlns:a16="http://schemas.microsoft.com/office/drawing/2014/main" id="{7B2C6171-F38C-FC6C-E624-509E63D622D2}"/>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20" y="10"/>
            <a:ext cx="12191980" cy="6857990"/>
          </a:xfrm>
          <a:prstGeom prst="rect">
            <a:avLst/>
          </a:prstGeom>
        </p:spPr>
      </p:pic>
      <p:sp>
        <p:nvSpPr>
          <p:cNvPr id="7" name="Rectangle 6">
            <a:extLst>
              <a:ext uri="{FF2B5EF4-FFF2-40B4-BE49-F238E27FC236}">
                <a16:creationId xmlns:a16="http://schemas.microsoft.com/office/drawing/2014/main" id="{09176425-FE1D-68D4-7BC7-1AE8BF3A8E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1E0AC7-0DCC-12DD-8EE6-0CB75527D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4E8D4C-3197-6B14-58F6-7DADA6515459}"/>
              </a:ext>
            </a:extLst>
          </p:cNvPr>
          <p:cNvSpPr txBox="1"/>
          <p:nvPr/>
        </p:nvSpPr>
        <p:spPr>
          <a:xfrm>
            <a:off x="0" y="133350"/>
            <a:ext cx="11877675"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4800" dirty="0">
                <a:solidFill>
                  <a:schemeClr val="accent6">
                    <a:lumMod val="50000"/>
                  </a:schemeClr>
                </a:solidFill>
              </a:rPr>
              <a:t>Spring: Spawning Season</a:t>
            </a:r>
          </a:p>
        </p:txBody>
      </p:sp>
      <p:sp>
        <p:nvSpPr>
          <p:cNvPr id="10" name="TextBox 9">
            <a:extLst>
              <a:ext uri="{FF2B5EF4-FFF2-40B4-BE49-F238E27FC236}">
                <a16:creationId xmlns:a16="http://schemas.microsoft.com/office/drawing/2014/main" id="{37ABAD05-C51A-2ED5-8DE2-916509789B7A}"/>
              </a:ext>
            </a:extLst>
          </p:cNvPr>
          <p:cNvSpPr txBox="1"/>
          <p:nvPr/>
        </p:nvSpPr>
        <p:spPr>
          <a:xfrm>
            <a:off x="381001" y="2847975"/>
            <a:ext cx="11496674" cy="3785652"/>
          </a:xfrm>
          <a:prstGeom prst="rect">
            <a:avLst/>
          </a:prstGeom>
          <a:noFill/>
          <a:effectLst>
            <a:outerShdw blurRad="50800" dist="38100" dir="10800000" algn="r" rotWithShape="0">
              <a:prstClr val="black">
                <a:alpha val="40000"/>
              </a:prstClr>
            </a:outerShdw>
          </a:effectLst>
        </p:spPr>
        <p:txBody>
          <a:bodyPr wrap="square" rtlCol="0">
            <a:spAutoFit/>
          </a:bodyPr>
          <a:lstStyle/>
          <a:p>
            <a:r>
              <a:rPr lang="en-US" sz="4000" dirty="0">
                <a:solidFill>
                  <a:schemeClr val="bg1"/>
                </a:solidFill>
              </a:rPr>
              <a:t>One of the most important fishing tips to remember when you see bass move up onto their shallow beds to begin the process of spawning is to </a:t>
            </a:r>
            <a:r>
              <a:rPr lang="en-US" sz="4000" b="1" dirty="0">
                <a:solidFill>
                  <a:schemeClr val="accent6">
                    <a:lumMod val="75000"/>
                  </a:schemeClr>
                </a:solidFill>
              </a:rPr>
              <a:t>practice catch and release. Catch and release fishing will help protect vulnerable bass populations and ensure the future health of the fishery</a:t>
            </a:r>
            <a:r>
              <a:rPr lang="en-US" sz="4000" dirty="0">
                <a:solidFill>
                  <a:schemeClr val="accent6">
                    <a:lumMod val="75000"/>
                  </a:schemeClr>
                </a:solidFill>
              </a:rPr>
              <a:t>.</a:t>
            </a:r>
          </a:p>
        </p:txBody>
      </p:sp>
      <p:pic>
        <p:nvPicPr>
          <p:cNvPr id="2" name="Picture 1" descr="A cartoon fish with black and green spots&#10;&#10;Description automatically generated">
            <a:extLst>
              <a:ext uri="{FF2B5EF4-FFF2-40B4-BE49-F238E27FC236}">
                <a16:creationId xmlns:a16="http://schemas.microsoft.com/office/drawing/2014/main" id="{7446173D-1D37-46D8-CD6C-516DBA118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739" y="697092"/>
            <a:ext cx="3333750" cy="2190750"/>
          </a:xfrm>
          <a:prstGeom prst="rect">
            <a:avLst/>
          </a:prstGeom>
        </p:spPr>
      </p:pic>
      <p:pic>
        <p:nvPicPr>
          <p:cNvPr id="3" name="Picture 2" descr="A cartoon fish with black and green spots&#10;&#10;Description automatically generated">
            <a:extLst>
              <a:ext uri="{FF2B5EF4-FFF2-40B4-BE49-F238E27FC236}">
                <a16:creationId xmlns:a16="http://schemas.microsoft.com/office/drawing/2014/main" id="{255C75D3-3F62-76D3-1564-CE10EB155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687"/>
            <a:ext cx="2114550" cy="1389561"/>
          </a:xfrm>
          <a:prstGeom prst="rect">
            <a:avLst/>
          </a:prstGeom>
        </p:spPr>
      </p:pic>
    </p:spTree>
    <p:extLst>
      <p:ext uri="{BB962C8B-B14F-4D97-AF65-F5344CB8AC3E}">
        <p14:creationId xmlns:p14="http://schemas.microsoft.com/office/powerpoint/2010/main" val="131997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8" name="Freeform: Shape 27">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Picture 3" descr="A close-up of a cork board&#10;&#10;Description automatically generated">
            <a:extLst>
              <a:ext uri="{FF2B5EF4-FFF2-40B4-BE49-F238E27FC236}">
                <a16:creationId xmlns:a16="http://schemas.microsoft.com/office/drawing/2014/main" id="{BF5C5485-BCB0-B833-B24F-1F59FB76E935}"/>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1622235" y="848878"/>
            <a:ext cx="9173823" cy="5160246"/>
          </a:xfrm>
          <a:prstGeom prst="rect">
            <a:avLst/>
          </a:prstGeom>
        </p:spPr>
      </p:pic>
      <p:pic>
        <p:nvPicPr>
          <p:cNvPr id="6" name="Picture 5" descr="A close up of a text&#10;&#10;Description automatically generated">
            <a:extLst>
              <a:ext uri="{FF2B5EF4-FFF2-40B4-BE49-F238E27FC236}">
                <a16:creationId xmlns:a16="http://schemas.microsoft.com/office/drawing/2014/main" id="{EAEACF17-A6A1-6D1E-6FD6-2A2872B9C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06" y="1106404"/>
            <a:ext cx="9326880" cy="1619250"/>
          </a:xfrm>
          <a:prstGeom prst="rect">
            <a:avLst/>
          </a:prstGeom>
        </p:spPr>
      </p:pic>
      <p:pic>
        <p:nvPicPr>
          <p:cNvPr id="2" name="Picture 1" descr="A ruler and a cd&#10;&#10;Description automatically generated">
            <a:extLst>
              <a:ext uri="{FF2B5EF4-FFF2-40B4-BE49-F238E27FC236}">
                <a16:creationId xmlns:a16="http://schemas.microsoft.com/office/drawing/2014/main" id="{2C7B14FA-63F2-CDE9-8120-E7C09BF46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745" y="2913912"/>
            <a:ext cx="3022071" cy="2134338"/>
          </a:xfrm>
          <a:prstGeom prst="rect">
            <a:avLst/>
          </a:prstGeom>
        </p:spPr>
      </p:pic>
      <p:sp>
        <p:nvSpPr>
          <p:cNvPr id="3" name="TextBox 2">
            <a:extLst>
              <a:ext uri="{FF2B5EF4-FFF2-40B4-BE49-F238E27FC236}">
                <a16:creationId xmlns:a16="http://schemas.microsoft.com/office/drawing/2014/main" id="{CE547EE9-04E8-4933-6633-CEFF5CDF2531}"/>
              </a:ext>
            </a:extLst>
          </p:cNvPr>
          <p:cNvSpPr txBox="1"/>
          <p:nvPr/>
        </p:nvSpPr>
        <p:spPr>
          <a:xfrm>
            <a:off x="1828800" y="5000625"/>
            <a:ext cx="8610600" cy="9541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dirty="0">
                <a:solidFill>
                  <a:schemeClr val="bg1"/>
                </a:solidFill>
              </a:rPr>
              <a:t>More Student Angler Series Presentations can be found at southernfishingnews.com.</a:t>
            </a:r>
          </a:p>
        </p:txBody>
      </p:sp>
    </p:spTree>
    <p:extLst>
      <p:ext uri="{BB962C8B-B14F-4D97-AF65-F5344CB8AC3E}">
        <p14:creationId xmlns:p14="http://schemas.microsoft.com/office/powerpoint/2010/main" val="25777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50C39F-3F6C-4D53-86D2-7BC6B2FF6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up of a cork board&#10;&#10;Description automatically generated">
            <a:extLst>
              <a:ext uri="{FF2B5EF4-FFF2-40B4-BE49-F238E27FC236}">
                <a16:creationId xmlns:a16="http://schemas.microsoft.com/office/drawing/2014/main" id="{9AB4E70E-3FD5-A152-73A6-6FF8C8E43B12}"/>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65018BF-306F-6EE6-99B2-09B0C143C933}"/>
              </a:ext>
            </a:extLst>
          </p:cNvPr>
          <p:cNvSpPr txBox="1"/>
          <p:nvPr/>
        </p:nvSpPr>
        <p:spPr>
          <a:xfrm>
            <a:off x="409575" y="2842132"/>
            <a:ext cx="11563349" cy="3561147"/>
          </a:xfrm>
          <a:prstGeom prst="rect">
            <a:avLst/>
          </a:prstGeom>
        </p:spPr>
        <p:txBody>
          <a:bodyPr vert="horz" lIns="91440" tIns="45720" rIns="91440" bIns="45720" rtlCol="0">
            <a:noAutofit/>
          </a:bodyPr>
          <a:lstStyle/>
          <a:p>
            <a:pPr>
              <a:lnSpc>
                <a:spcPct val="90000"/>
              </a:lnSpc>
              <a:spcAft>
                <a:spcPts val="600"/>
              </a:spcAft>
            </a:pPr>
            <a:r>
              <a:rPr lang="en-US" sz="3200" dirty="0">
                <a:solidFill>
                  <a:schemeClr val="bg1"/>
                </a:solidFill>
              </a:rPr>
              <a:t>Largemouth bass are one of the most sought-after freshwater gamefish species in America due to their wide native range and accessibility for anglers of all skill levels. </a:t>
            </a:r>
          </a:p>
          <a:p>
            <a:pPr>
              <a:lnSpc>
                <a:spcPct val="90000"/>
              </a:lnSpc>
              <a:spcAft>
                <a:spcPts val="600"/>
              </a:spcAft>
            </a:pPr>
            <a:r>
              <a:rPr lang="en-US" sz="3200" dirty="0">
                <a:solidFill>
                  <a:schemeClr val="bg1"/>
                </a:solidFill>
              </a:rPr>
              <a:t>However, understanding bass behavior during different seasons of the year is a major key to successful fishing trips. From chilly winter water temperatures to the heat of summer, here's a basic guide that covers seasonal fishing strategies for largemouth bass.</a:t>
            </a:r>
          </a:p>
        </p:txBody>
      </p:sp>
      <p:pic>
        <p:nvPicPr>
          <p:cNvPr id="3" name="Picture 2" descr="A cartoon fish with black and green spots&#10;&#10;Description automatically generated">
            <a:extLst>
              <a:ext uri="{FF2B5EF4-FFF2-40B4-BE49-F238E27FC236}">
                <a16:creationId xmlns:a16="http://schemas.microsoft.com/office/drawing/2014/main" id="{23DFD114-DFCA-E0A8-CD7F-50224B8F3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5" y="454721"/>
            <a:ext cx="3333750" cy="2190750"/>
          </a:xfrm>
          <a:prstGeom prst="rect">
            <a:avLst/>
          </a:prstGeom>
        </p:spPr>
      </p:pic>
    </p:spTree>
    <p:extLst>
      <p:ext uri="{BB962C8B-B14F-4D97-AF65-F5344CB8AC3E}">
        <p14:creationId xmlns:p14="http://schemas.microsoft.com/office/powerpoint/2010/main" val="3919150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cork board&#10;&#10;Description automatically generated">
            <a:extLst>
              <a:ext uri="{FF2B5EF4-FFF2-40B4-BE49-F238E27FC236}">
                <a16:creationId xmlns:a16="http://schemas.microsoft.com/office/drawing/2014/main" id="{5BC97B87-0D49-2DDB-551D-A1DA0D06CCF3}"/>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7A69AF1-9CC2-C1CC-CADA-90366451AC68}"/>
              </a:ext>
            </a:extLst>
          </p:cNvPr>
          <p:cNvSpPr txBox="1"/>
          <p:nvPr/>
        </p:nvSpPr>
        <p:spPr>
          <a:xfrm>
            <a:off x="0" y="133350"/>
            <a:ext cx="11877675"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4800" dirty="0">
                <a:solidFill>
                  <a:srgbClr val="FFFF00"/>
                </a:solidFill>
              </a:rPr>
              <a:t>Summer: Beat the Heat</a:t>
            </a:r>
          </a:p>
        </p:txBody>
      </p:sp>
      <p:pic>
        <p:nvPicPr>
          <p:cNvPr id="8" name="Picture 7" descr="A group of boats in the water&#10;&#10;Description automatically generated">
            <a:extLst>
              <a:ext uri="{FF2B5EF4-FFF2-40B4-BE49-F238E27FC236}">
                <a16:creationId xmlns:a16="http://schemas.microsoft.com/office/drawing/2014/main" id="{5F054B82-31E1-D1AF-7F49-5E8766F0D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1" y="133350"/>
            <a:ext cx="4629150" cy="2295287"/>
          </a:xfrm>
          <a:prstGeom prst="rect">
            <a:avLst/>
          </a:prstGeom>
          <a:effectLst>
            <a:innerShdw blurRad="63500" dist="50800" dir="2700000">
              <a:prstClr val="black">
                <a:alpha val="50000"/>
              </a:prstClr>
            </a:innerShdw>
          </a:effectLst>
        </p:spPr>
      </p:pic>
      <p:sp>
        <p:nvSpPr>
          <p:cNvPr id="9" name="TextBox 8">
            <a:extLst>
              <a:ext uri="{FF2B5EF4-FFF2-40B4-BE49-F238E27FC236}">
                <a16:creationId xmlns:a16="http://schemas.microsoft.com/office/drawing/2014/main" id="{42D38702-E62D-522E-A49D-6E33DD69FCC6}"/>
              </a:ext>
            </a:extLst>
          </p:cNvPr>
          <p:cNvSpPr txBox="1"/>
          <p:nvPr/>
        </p:nvSpPr>
        <p:spPr>
          <a:xfrm>
            <a:off x="381001" y="2638425"/>
            <a:ext cx="11496674" cy="3539430"/>
          </a:xfrm>
          <a:prstGeom prst="rect">
            <a:avLst/>
          </a:prstGeom>
          <a:noFill/>
        </p:spPr>
        <p:txBody>
          <a:bodyPr wrap="square" rtlCol="0">
            <a:spAutoFit/>
          </a:bodyPr>
          <a:lstStyle/>
          <a:p>
            <a:r>
              <a:rPr lang="en-US" sz="2800" dirty="0">
                <a:solidFill>
                  <a:schemeClr val="bg1"/>
                </a:solidFill>
              </a:rPr>
              <a:t>When summer water temperatures begin to peak, largemouth bass will retreat to cooler, oxygen-rich environments, such as deep water, shady cover, or submerged vegetation. The best time to fish for bass in summer is during the early morning or late evening hours when bass are most active and surface water temperatures are lower.</a:t>
            </a:r>
          </a:p>
          <a:p>
            <a:endParaRPr lang="en-US" sz="2800" dirty="0">
              <a:solidFill>
                <a:schemeClr val="bg1"/>
              </a:solidFill>
            </a:endParaRPr>
          </a:p>
          <a:p>
            <a:r>
              <a:rPr lang="en-US" sz="2800" dirty="0">
                <a:solidFill>
                  <a:schemeClr val="bg1"/>
                </a:solidFill>
              </a:rPr>
              <a:t>Some of the best summer bass lures are topwater presentations, such as poppers or soft plastic frogs.</a:t>
            </a:r>
          </a:p>
        </p:txBody>
      </p:sp>
    </p:spTree>
    <p:extLst>
      <p:ext uri="{BB962C8B-B14F-4D97-AF65-F5344CB8AC3E}">
        <p14:creationId xmlns:p14="http://schemas.microsoft.com/office/powerpoint/2010/main" val="2807030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cork board&#10;&#10;Description automatically generated">
            <a:extLst>
              <a:ext uri="{FF2B5EF4-FFF2-40B4-BE49-F238E27FC236}">
                <a16:creationId xmlns:a16="http://schemas.microsoft.com/office/drawing/2014/main" id="{22A8521E-C47F-C7B5-4586-238902890B0C}"/>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25D5F08-CD6C-CEB1-EB46-BDA902CCB3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73FB9F-52D1-B64D-3BE9-FF5ADB9BA628}"/>
              </a:ext>
            </a:extLst>
          </p:cNvPr>
          <p:cNvSpPr txBox="1"/>
          <p:nvPr/>
        </p:nvSpPr>
        <p:spPr>
          <a:xfrm>
            <a:off x="381001" y="2238375"/>
            <a:ext cx="11496674" cy="4401205"/>
          </a:xfrm>
          <a:prstGeom prst="rect">
            <a:avLst/>
          </a:prstGeom>
          <a:noFill/>
        </p:spPr>
        <p:txBody>
          <a:bodyPr wrap="square" rtlCol="0">
            <a:spAutoFit/>
          </a:bodyPr>
          <a:lstStyle/>
          <a:p>
            <a:r>
              <a:rPr lang="en-US" sz="2800" dirty="0">
                <a:solidFill>
                  <a:schemeClr val="bg1"/>
                </a:solidFill>
              </a:rPr>
              <a:t> </a:t>
            </a:r>
            <a:r>
              <a:rPr lang="en-US" sz="2800" dirty="0" err="1">
                <a:solidFill>
                  <a:schemeClr val="bg1"/>
                </a:solidFill>
              </a:rPr>
              <a:t>Buzzbaits</a:t>
            </a:r>
            <a:r>
              <a:rPr lang="en-US" sz="2800" dirty="0">
                <a:solidFill>
                  <a:schemeClr val="bg1"/>
                </a:solidFill>
              </a:rPr>
              <a:t> can also be highly effective on calm mornings or evenings, eliciting explosive strikes.</a:t>
            </a:r>
          </a:p>
          <a:p>
            <a:endParaRPr lang="en-US" sz="2800" dirty="0">
              <a:solidFill>
                <a:schemeClr val="bg1"/>
              </a:solidFill>
            </a:endParaRPr>
          </a:p>
          <a:p>
            <a:r>
              <a:rPr lang="en-US" sz="2800" dirty="0">
                <a:solidFill>
                  <a:schemeClr val="bg1"/>
                </a:solidFill>
              </a:rPr>
              <a:t>During the summer daytime hours, shade fishing for bass and locating fish in deeper water will require persistence. Use Carolina rigs, Texas rigs, or deep-diving crankbaits to find bass holding under the shade of cover (vegetation, downed trees, brush piles) or near underwater structure or thermoclines. Pay close attention to water temperature and use your electronics to locate schools of baitfish or submerged cover to greatly bump up your success rates during the dog days of summer.</a:t>
            </a:r>
          </a:p>
        </p:txBody>
      </p:sp>
      <p:pic>
        <p:nvPicPr>
          <p:cNvPr id="3" name="Picture 2" descr="A cartoon of a person in a boat&#10;&#10;Description automatically generated">
            <a:extLst>
              <a:ext uri="{FF2B5EF4-FFF2-40B4-BE49-F238E27FC236}">
                <a16:creationId xmlns:a16="http://schemas.microsoft.com/office/drawing/2014/main" id="{4C2409B4-0A4A-74DB-43CD-7AED16872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4287" y="133350"/>
            <a:ext cx="2500313" cy="2000250"/>
          </a:xfrm>
          <a:prstGeom prst="rect">
            <a:avLst/>
          </a:prstGeom>
        </p:spPr>
      </p:pic>
      <p:sp>
        <p:nvSpPr>
          <p:cNvPr id="6" name="TextBox 5">
            <a:extLst>
              <a:ext uri="{FF2B5EF4-FFF2-40B4-BE49-F238E27FC236}">
                <a16:creationId xmlns:a16="http://schemas.microsoft.com/office/drawing/2014/main" id="{52114D93-E14D-E386-5228-51FCDE715111}"/>
              </a:ext>
            </a:extLst>
          </p:cNvPr>
          <p:cNvSpPr txBox="1"/>
          <p:nvPr/>
        </p:nvSpPr>
        <p:spPr>
          <a:xfrm>
            <a:off x="0" y="133350"/>
            <a:ext cx="11877675"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4800" dirty="0">
                <a:solidFill>
                  <a:srgbClr val="FFFF00"/>
                </a:solidFill>
              </a:rPr>
              <a:t>Summer: Beat the Heat</a:t>
            </a:r>
          </a:p>
        </p:txBody>
      </p:sp>
    </p:spTree>
    <p:extLst>
      <p:ext uri="{BB962C8B-B14F-4D97-AF65-F5344CB8AC3E}">
        <p14:creationId xmlns:p14="http://schemas.microsoft.com/office/powerpoint/2010/main" val="1323807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cork board&#10;&#10;Description automatically generated">
            <a:extLst>
              <a:ext uri="{FF2B5EF4-FFF2-40B4-BE49-F238E27FC236}">
                <a16:creationId xmlns:a16="http://schemas.microsoft.com/office/drawing/2014/main" id="{C08AFCCD-8F09-5F41-D31D-37BC502F7F7E}"/>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97F3EB-3EAB-6A85-4501-32AC86910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A794562-6F83-2C4F-C62E-41B4B0E2B5F4}"/>
              </a:ext>
            </a:extLst>
          </p:cNvPr>
          <p:cNvSpPr txBox="1"/>
          <p:nvPr/>
        </p:nvSpPr>
        <p:spPr>
          <a:xfrm>
            <a:off x="0" y="133350"/>
            <a:ext cx="11877675"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4800" dirty="0">
                <a:solidFill>
                  <a:srgbClr val="DB5817"/>
                </a:solidFill>
              </a:rPr>
              <a:t>Fall: Feeding Frenzy</a:t>
            </a:r>
          </a:p>
        </p:txBody>
      </p:sp>
      <p:sp>
        <p:nvSpPr>
          <p:cNvPr id="8" name="TextBox 7">
            <a:extLst>
              <a:ext uri="{FF2B5EF4-FFF2-40B4-BE49-F238E27FC236}">
                <a16:creationId xmlns:a16="http://schemas.microsoft.com/office/drawing/2014/main" id="{ACB26C25-D792-1F16-2391-234EF070BDF8}"/>
              </a:ext>
            </a:extLst>
          </p:cNvPr>
          <p:cNvSpPr txBox="1"/>
          <p:nvPr/>
        </p:nvSpPr>
        <p:spPr>
          <a:xfrm>
            <a:off x="381001" y="2847975"/>
            <a:ext cx="11496674" cy="2677656"/>
          </a:xfrm>
          <a:prstGeom prst="rect">
            <a:avLst/>
          </a:prstGeom>
          <a:noFill/>
        </p:spPr>
        <p:txBody>
          <a:bodyPr wrap="square" rtlCol="0">
            <a:spAutoFit/>
          </a:bodyPr>
          <a:lstStyle/>
          <a:p>
            <a:r>
              <a:rPr lang="en-US" sz="2800" dirty="0">
                <a:solidFill>
                  <a:schemeClr val="bg1"/>
                </a:solidFill>
              </a:rPr>
              <a:t>As temperatures begin to cool again, there will be a pre-winter bass feeding frenzy in preparation for the winter months ahead. Mimic the natural forage that is present during the fall season to boost your catch rates. In other words, use lures that imitate shad and other baitfish, like lipless crankbaits, </a:t>
            </a:r>
            <a:r>
              <a:rPr lang="en-US" sz="2800" dirty="0" err="1">
                <a:solidFill>
                  <a:schemeClr val="bg1"/>
                </a:solidFill>
              </a:rPr>
              <a:t>jerkbaits</a:t>
            </a:r>
            <a:r>
              <a:rPr lang="en-US" sz="2800" dirty="0">
                <a:solidFill>
                  <a:schemeClr val="bg1"/>
                </a:solidFill>
              </a:rPr>
              <a:t>, or swimbaits to trigger bites from hungry bass that are feeding heavily in preparation for the coldest months of the year.</a:t>
            </a:r>
          </a:p>
        </p:txBody>
      </p:sp>
      <p:pic>
        <p:nvPicPr>
          <p:cNvPr id="11" name="Picture 10" descr="A body of water with trees and blue sky&#10;&#10;Description automatically generated">
            <a:extLst>
              <a:ext uri="{FF2B5EF4-FFF2-40B4-BE49-F238E27FC236}">
                <a16:creationId xmlns:a16="http://schemas.microsoft.com/office/drawing/2014/main" id="{1E1680E6-6032-99BD-5BB8-D62509F50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 y="133350"/>
            <a:ext cx="3543300" cy="2657475"/>
          </a:xfrm>
          <a:prstGeom prst="rect">
            <a:avLst/>
          </a:prstGeom>
          <a:effectLst>
            <a:innerShdw blurRad="63500" dist="50800" dir="2700000">
              <a:prstClr val="black">
                <a:alpha val="50000"/>
              </a:prstClr>
            </a:innerShdw>
          </a:effectLst>
        </p:spPr>
      </p:pic>
    </p:spTree>
    <p:extLst>
      <p:ext uri="{BB962C8B-B14F-4D97-AF65-F5344CB8AC3E}">
        <p14:creationId xmlns:p14="http://schemas.microsoft.com/office/powerpoint/2010/main" val="4192875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cork board&#10;&#10;Description automatically generated">
            <a:extLst>
              <a:ext uri="{FF2B5EF4-FFF2-40B4-BE49-F238E27FC236}">
                <a16:creationId xmlns:a16="http://schemas.microsoft.com/office/drawing/2014/main" id="{69C5BE9C-E402-BDA7-014B-02E6F6B6877B}"/>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B5B13BE-DE6A-7423-FE66-5B803294FA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D22775-71CD-B933-835A-05A7A2281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B24844C-2A10-7B41-05CD-45F8487F2F91}"/>
              </a:ext>
            </a:extLst>
          </p:cNvPr>
          <p:cNvSpPr txBox="1"/>
          <p:nvPr/>
        </p:nvSpPr>
        <p:spPr>
          <a:xfrm>
            <a:off x="0" y="133350"/>
            <a:ext cx="11877675"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4800" dirty="0">
                <a:solidFill>
                  <a:schemeClr val="accent2"/>
                </a:solidFill>
              </a:rPr>
              <a:t>Fall: Feeding Frenzy</a:t>
            </a:r>
          </a:p>
        </p:txBody>
      </p:sp>
      <p:sp>
        <p:nvSpPr>
          <p:cNvPr id="8" name="TextBox 7">
            <a:extLst>
              <a:ext uri="{FF2B5EF4-FFF2-40B4-BE49-F238E27FC236}">
                <a16:creationId xmlns:a16="http://schemas.microsoft.com/office/drawing/2014/main" id="{18984086-6EAF-FD26-9DD7-CA43D65F7E0A}"/>
              </a:ext>
            </a:extLst>
          </p:cNvPr>
          <p:cNvSpPr txBox="1"/>
          <p:nvPr/>
        </p:nvSpPr>
        <p:spPr>
          <a:xfrm>
            <a:off x="381001" y="2847975"/>
            <a:ext cx="11496674" cy="2677656"/>
          </a:xfrm>
          <a:prstGeom prst="rect">
            <a:avLst/>
          </a:prstGeom>
          <a:noFill/>
        </p:spPr>
        <p:txBody>
          <a:bodyPr wrap="square" rtlCol="0">
            <a:spAutoFit/>
          </a:bodyPr>
          <a:lstStyle/>
          <a:p>
            <a:r>
              <a:rPr lang="en-US" sz="2800" dirty="0">
                <a:solidFill>
                  <a:schemeClr val="bg1"/>
                </a:solidFill>
              </a:rPr>
              <a:t>If you’re wondering where to find bass in fall, focus your efforts on </a:t>
            </a:r>
            <a:r>
              <a:rPr lang="en-US" sz="2800" dirty="0" err="1">
                <a:solidFill>
                  <a:schemeClr val="bg1"/>
                </a:solidFill>
              </a:rPr>
              <a:t>creekmouths</a:t>
            </a:r>
            <a:r>
              <a:rPr lang="en-US" sz="2800" dirty="0">
                <a:solidFill>
                  <a:schemeClr val="bg1"/>
                </a:solidFill>
              </a:rPr>
              <a:t>, submerged vegetation, and rocky points – these types of areas typically yield good results. Additionally, as water temperatures drop following the heat of summer, bass become more active and willing to chase down fast-moving presentations. This makes reaction baits like spinnerbaits or </a:t>
            </a:r>
            <a:r>
              <a:rPr lang="en-US" sz="2800" dirty="0" err="1">
                <a:solidFill>
                  <a:schemeClr val="bg1"/>
                </a:solidFill>
              </a:rPr>
              <a:t>chatterbaits</a:t>
            </a:r>
            <a:r>
              <a:rPr lang="en-US" sz="2800" dirty="0">
                <a:solidFill>
                  <a:schemeClr val="bg1"/>
                </a:solidFill>
              </a:rPr>
              <a:t> effective options as well.</a:t>
            </a:r>
          </a:p>
        </p:txBody>
      </p:sp>
      <p:pic>
        <p:nvPicPr>
          <p:cNvPr id="3" name="Picture 2" descr="A cartoon fish with a black background&#10;&#10;Description automatically generated">
            <a:extLst>
              <a:ext uri="{FF2B5EF4-FFF2-40B4-BE49-F238E27FC236}">
                <a16:creationId xmlns:a16="http://schemas.microsoft.com/office/drawing/2014/main" id="{71D2CFDB-670F-8CE6-518C-31805365D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0" y="885825"/>
            <a:ext cx="3333750" cy="1771650"/>
          </a:xfrm>
          <a:prstGeom prst="rect">
            <a:avLst/>
          </a:prstGeom>
        </p:spPr>
      </p:pic>
      <p:pic>
        <p:nvPicPr>
          <p:cNvPr id="17" name="Picture 16" descr="A cartoon fish with plants&#10;&#10;Description automatically generated">
            <a:extLst>
              <a:ext uri="{FF2B5EF4-FFF2-40B4-BE49-F238E27FC236}">
                <a16:creationId xmlns:a16="http://schemas.microsoft.com/office/drawing/2014/main" id="{E56C9D08-AD2B-EF09-74A8-7B2427788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6" y="133350"/>
            <a:ext cx="3333750" cy="2819400"/>
          </a:xfrm>
          <a:prstGeom prst="rect">
            <a:avLst/>
          </a:prstGeom>
        </p:spPr>
      </p:pic>
    </p:spTree>
    <p:extLst>
      <p:ext uri="{BB962C8B-B14F-4D97-AF65-F5344CB8AC3E}">
        <p14:creationId xmlns:p14="http://schemas.microsoft.com/office/powerpoint/2010/main" val="1456037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up of a cork board&#10;&#10;Description automatically generated">
            <a:extLst>
              <a:ext uri="{FF2B5EF4-FFF2-40B4-BE49-F238E27FC236}">
                <a16:creationId xmlns:a16="http://schemas.microsoft.com/office/drawing/2014/main" id="{D1CD21E3-5EE8-BAA7-F2A5-E52C84D4902C}"/>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cork board&#10;&#10;Description automatically generated">
            <a:extLst>
              <a:ext uri="{FF2B5EF4-FFF2-40B4-BE49-F238E27FC236}">
                <a16:creationId xmlns:a16="http://schemas.microsoft.com/office/drawing/2014/main" id="{C0801AE3-62EA-92D1-616C-D8F8F20E207E}"/>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20" y="10"/>
            <a:ext cx="12191980" cy="6857990"/>
          </a:xfrm>
          <a:prstGeom prst="rect">
            <a:avLst/>
          </a:prstGeom>
        </p:spPr>
      </p:pic>
      <p:sp>
        <p:nvSpPr>
          <p:cNvPr id="6" name="Rectangle 5">
            <a:extLst>
              <a:ext uri="{FF2B5EF4-FFF2-40B4-BE49-F238E27FC236}">
                <a16:creationId xmlns:a16="http://schemas.microsoft.com/office/drawing/2014/main" id="{DE4F1584-802D-3FC0-1B51-6D5F97629D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711C7C-4C21-96F6-2592-3EB5383514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997297-18DF-6048-301E-FD88B7348AF8}"/>
              </a:ext>
            </a:extLst>
          </p:cNvPr>
          <p:cNvSpPr txBox="1"/>
          <p:nvPr/>
        </p:nvSpPr>
        <p:spPr>
          <a:xfrm>
            <a:off x="0" y="133350"/>
            <a:ext cx="11877675"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4800" dirty="0">
                <a:solidFill>
                  <a:schemeClr val="bg1"/>
                </a:solidFill>
              </a:rPr>
              <a:t>Winter: Cracking the Cold</a:t>
            </a:r>
          </a:p>
        </p:txBody>
      </p:sp>
      <p:sp>
        <p:nvSpPr>
          <p:cNvPr id="10" name="TextBox 9">
            <a:extLst>
              <a:ext uri="{FF2B5EF4-FFF2-40B4-BE49-F238E27FC236}">
                <a16:creationId xmlns:a16="http://schemas.microsoft.com/office/drawing/2014/main" id="{FB440378-1FAA-D602-E580-CF8F32860D97}"/>
              </a:ext>
            </a:extLst>
          </p:cNvPr>
          <p:cNvSpPr txBox="1"/>
          <p:nvPr/>
        </p:nvSpPr>
        <p:spPr>
          <a:xfrm>
            <a:off x="381001" y="2847975"/>
            <a:ext cx="11496674" cy="2677656"/>
          </a:xfrm>
          <a:prstGeom prst="rect">
            <a:avLst/>
          </a:prstGeom>
          <a:noFill/>
        </p:spPr>
        <p:txBody>
          <a:bodyPr wrap="square" rtlCol="0">
            <a:spAutoFit/>
          </a:bodyPr>
          <a:lstStyle/>
          <a:p>
            <a:r>
              <a:rPr lang="en-US" sz="2800" dirty="0">
                <a:solidFill>
                  <a:schemeClr val="bg1"/>
                </a:solidFill>
              </a:rPr>
              <a:t>As air and water temperatures drop, largemouth bass become lethargic and seek refuge in deeper waters. To entice bass into biting during the winter, focus on slow fishing techniques with small profile lures like jigs, spoons, or weedless soft plastics. If you have electronics on your boat, use your fish finder or sonar to find deep structure, like submerged rock piles or ledges – you are likely to find bass in these areas as well. </a:t>
            </a:r>
          </a:p>
        </p:txBody>
      </p:sp>
      <p:pic>
        <p:nvPicPr>
          <p:cNvPr id="13" name="Picture 12" descr="Birds in the water with ice&#10;&#10;Description automatically generated">
            <a:extLst>
              <a:ext uri="{FF2B5EF4-FFF2-40B4-BE49-F238E27FC236}">
                <a16:creationId xmlns:a16="http://schemas.microsoft.com/office/drawing/2014/main" id="{6F76D215-EFA5-D6D7-A5D5-EC94BCDC1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 y="104775"/>
            <a:ext cx="3676650" cy="2451100"/>
          </a:xfrm>
          <a:prstGeom prst="rect">
            <a:avLst/>
          </a:prstGeom>
          <a:effectLst>
            <a:innerShdw blurRad="63500" dist="50800" dir="2700000">
              <a:prstClr val="black">
                <a:alpha val="50000"/>
              </a:prstClr>
            </a:innerShdw>
          </a:effectLst>
        </p:spPr>
      </p:pic>
    </p:spTree>
    <p:extLst>
      <p:ext uri="{BB962C8B-B14F-4D97-AF65-F5344CB8AC3E}">
        <p14:creationId xmlns:p14="http://schemas.microsoft.com/office/powerpoint/2010/main" val="3929842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ork board&#10;&#10;Description automatically generated">
            <a:extLst>
              <a:ext uri="{FF2B5EF4-FFF2-40B4-BE49-F238E27FC236}">
                <a16:creationId xmlns:a16="http://schemas.microsoft.com/office/drawing/2014/main" id="{B09781B2-EF63-0299-9AD5-EC03BF58876A}"/>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20" y="10"/>
            <a:ext cx="12191980" cy="6857990"/>
          </a:xfrm>
          <a:prstGeom prst="rect">
            <a:avLst/>
          </a:prstGeom>
        </p:spPr>
      </p:pic>
      <p:sp>
        <p:nvSpPr>
          <p:cNvPr id="5" name="Rectangle 4">
            <a:extLst>
              <a:ext uri="{FF2B5EF4-FFF2-40B4-BE49-F238E27FC236}">
                <a16:creationId xmlns:a16="http://schemas.microsoft.com/office/drawing/2014/main" id="{239A311F-15AC-8801-CB6C-6A0B630F0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cork board&#10;&#10;Description automatically generated">
            <a:extLst>
              <a:ext uri="{FF2B5EF4-FFF2-40B4-BE49-F238E27FC236}">
                <a16:creationId xmlns:a16="http://schemas.microsoft.com/office/drawing/2014/main" id="{69CD4AE8-D55A-47FD-9BCC-1E894C02635C}"/>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20" y="10"/>
            <a:ext cx="12191980" cy="6857990"/>
          </a:xfrm>
          <a:prstGeom prst="rect">
            <a:avLst/>
          </a:prstGeom>
        </p:spPr>
      </p:pic>
      <p:sp>
        <p:nvSpPr>
          <p:cNvPr id="7" name="Rectangle 6">
            <a:extLst>
              <a:ext uri="{FF2B5EF4-FFF2-40B4-BE49-F238E27FC236}">
                <a16:creationId xmlns:a16="http://schemas.microsoft.com/office/drawing/2014/main" id="{E2F47FCF-335F-904A-D1BB-BB6A337A0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279860-EEC8-B0FB-DBD4-DB7B9F845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B9E4EEA-4EB2-4A63-AF4A-C15EC2096FAC}"/>
              </a:ext>
            </a:extLst>
          </p:cNvPr>
          <p:cNvSpPr txBox="1"/>
          <p:nvPr/>
        </p:nvSpPr>
        <p:spPr>
          <a:xfrm>
            <a:off x="0" y="133350"/>
            <a:ext cx="11877675"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4800" dirty="0">
                <a:solidFill>
                  <a:schemeClr val="bg1"/>
                </a:solidFill>
              </a:rPr>
              <a:t>Winter: Cracking the Cold</a:t>
            </a:r>
          </a:p>
        </p:txBody>
      </p:sp>
      <p:sp>
        <p:nvSpPr>
          <p:cNvPr id="10" name="TextBox 9">
            <a:extLst>
              <a:ext uri="{FF2B5EF4-FFF2-40B4-BE49-F238E27FC236}">
                <a16:creationId xmlns:a16="http://schemas.microsoft.com/office/drawing/2014/main" id="{29CCC2FD-C1D5-1F38-AE02-D8D06A296206}"/>
              </a:ext>
            </a:extLst>
          </p:cNvPr>
          <p:cNvSpPr txBox="1"/>
          <p:nvPr/>
        </p:nvSpPr>
        <p:spPr>
          <a:xfrm>
            <a:off x="381001" y="3886200"/>
            <a:ext cx="11496674" cy="1815882"/>
          </a:xfrm>
          <a:prstGeom prst="rect">
            <a:avLst/>
          </a:prstGeom>
          <a:noFill/>
        </p:spPr>
        <p:txBody>
          <a:bodyPr wrap="square" rtlCol="0">
            <a:spAutoFit/>
          </a:bodyPr>
          <a:lstStyle/>
          <a:p>
            <a:r>
              <a:rPr lang="en-US" sz="2800" dirty="0">
                <a:solidFill>
                  <a:schemeClr val="bg1"/>
                </a:solidFill>
              </a:rPr>
              <a:t>Once you locate deep water bass, use a slow retrieve or “</a:t>
            </a:r>
            <a:r>
              <a:rPr lang="en-US" sz="2800" dirty="0" err="1">
                <a:solidFill>
                  <a:schemeClr val="bg1"/>
                </a:solidFill>
              </a:rPr>
              <a:t>deadstick</a:t>
            </a:r>
            <a:r>
              <a:rPr lang="en-US" sz="2800" dirty="0">
                <a:solidFill>
                  <a:schemeClr val="bg1"/>
                </a:solidFill>
              </a:rPr>
              <a:t>” presentation (keep your bait or lure still) and allow your lures to bounce off the bottom or hover just above it. Slow is always the way to go when bass fishing during the coldest months of the year.</a:t>
            </a:r>
          </a:p>
        </p:txBody>
      </p:sp>
      <p:pic>
        <p:nvPicPr>
          <p:cNvPr id="16" name="Picture 15" descr="A cartoon character holding a piece of paper&#10;&#10;Description automatically generated">
            <a:extLst>
              <a:ext uri="{FF2B5EF4-FFF2-40B4-BE49-F238E27FC236}">
                <a16:creationId xmlns:a16="http://schemas.microsoft.com/office/drawing/2014/main" id="{E041EC42-F661-CB16-96EC-AA99F8CCA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228600"/>
            <a:ext cx="3333750" cy="3333750"/>
          </a:xfrm>
          <a:prstGeom prst="rect">
            <a:avLst/>
          </a:prstGeom>
        </p:spPr>
      </p:pic>
    </p:spTree>
    <p:extLst>
      <p:ext uri="{BB962C8B-B14F-4D97-AF65-F5344CB8AC3E}">
        <p14:creationId xmlns:p14="http://schemas.microsoft.com/office/powerpoint/2010/main" val="792986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ork board&#10;&#10;Description automatically generated">
            <a:extLst>
              <a:ext uri="{FF2B5EF4-FFF2-40B4-BE49-F238E27FC236}">
                <a16:creationId xmlns:a16="http://schemas.microsoft.com/office/drawing/2014/main" id="{87838247-135F-56BF-E952-8DDC94D233C8}"/>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20" y="10"/>
            <a:ext cx="12191980" cy="6857990"/>
          </a:xfrm>
          <a:prstGeom prst="rect">
            <a:avLst/>
          </a:prstGeom>
        </p:spPr>
      </p:pic>
      <p:sp>
        <p:nvSpPr>
          <p:cNvPr id="5" name="Rectangle 4">
            <a:extLst>
              <a:ext uri="{FF2B5EF4-FFF2-40B4-BE49-F238E27FC236}">
                <a16:creationId xmlns:a16="http://schemas.microsoft.com/office/drawing/2014/main" id="{155B3554-717A-F30A-E0C8-34C78BB31D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cork board&#10;&#10;Description automatically generated">
            <a:extLst>
              <a:ext uri="{FF2B5EF4-FFF2-40B4-BE49-F238E27FC236}">
                <a16:creationId xmlns:a16="http://schemas.microsoft.com/office/drawing/2014/main" id="{3E4313E0-4F81-A1F0-CAA6-0F97F5918393}"/>
              </a:ext>
            </a:extLst>
          </p:cNvPr>
          <p:cNvPicPr>
            <a:picLocks noChangeAspect="1"/>
          </p:cNvPicPr>
          <p:nvPr/>
        </p:nvPicPr>
        <p:blipFill rotWithShape="1">
          <a:blip r:embed="rId2">
            <a:extLst>
              <a:ext uri="{28A0092B-C50C-407E-A947-70E740481C1C}">
                <a14:useLocalDpi xmlns:a14="http://schemas.microsoft.com/office/drawing/2010/main" val="0"/>
              </a:ext>
            </a:extLst>
          </a:blip>
          <a:srcRect t="7073" b="8341"/>
          <a:stretch/>
        </p:blipFill>
        <p:spPr>
          <a:xfrm>
            <a:off x="20" y="10"/>
            <a:ext cx="12191980" cy="6857990"/>
          </a:xfrm>
          <a:prstGeom prst="rect">
            <a:avLst/>
          </a:prstGeom>
        </p:spPr>
      </p:pic>
      <p:sp>
        <p:nvSpPr>
          <p:cNvPr id="7" name="Rectangle 6">
            <a:extLst>
              <a:ext uri="{FF2B5EF4-FFF2-40B4-BE49-F238E27FC236}">
                <a16:creationId xmlns:a16="http://schemas.microsoft.com/office/drawing/2014/main" id="{77317474-8830-F6B2-9D5F-5F5DD028C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2181A6-7139-407D-1513-24E263F7C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2BAD63-BA20-8849-459E-528CAD4FE60A}"/>
              </a:ext>
            </a:extLst>
          </p:cNvPr>
          <p:cNvSpPr txBox="1"/>
          <p:nvPr/>
        </p:nvSpPr>
        <p:spPr>
          <a:xfrm>
            <a:off x="0" y="133350"/>
            <a:ext cx="11877675"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4800">
                <a:solidFill>
                  <a:schemeClr val="accent6">
                    <a:lumMod val="50000"/>
                  </a:schemeClr>
                </a:solidFill>
              </a:rPr>
              <a:t>Spring: Spawning Season</a:t>
            </a:r>
            <a:endParaRPr lang="en-US" sz="4800" dirty="0">
              <a:solidFill>
                <a:schemeClr val="accent6">
                  <a:lumMod val="50000"/>
                </a:schemeClr>
              </a:solidFill>
            </a:endParaRPr>
          </a:p>
        </p:txBody>
      </p:sp>
      <p:sp>
        <p:nvSpPr>
          <p:cNvPr id="10" name="TextBox 9">
            <a:extLst>
              <a:ext uri="{FF2B5EF4-FFF2-40B4-BE49-F238E27FC236}">
                <a16:creationId xmlns:a16="http://schemas.microsoft.com/office/drawing/2014/main" id="{A8FCB7CF-B580-EB72-09BB-F2C7C948BE46}"/>
              </a:ext>
            </a:extLst>
          </p:cNvPr>
          <p:cNvSpPr txBox="1"/>
          <p:nvPr/>
        </p:nvSpPr>
        <p:spPr>
          <a:xfrm>
            <a:off x="381001" y="2847975"/>
            <a:ext cx="11496674" cy="3108543"/>
          </a:xfrm>
          <a:prstGeom prst="rect">
            <a:avLst/>
          </a:prstGeom>
          <a:noFill/>
        </p:spPr>
        <p:txBody>
          <a:bodyPr wrap="square" rtlCol="0">
            <a:spAutoFit/>
          </a:bodyPr>
          <a:lstStyle/>
          <a:p>
            <a:r>
              <a:rPr lang="en-US" sz="2800">
                <a:solidFill>
                  <a:schemeClr val="bg1"/>
                </a:solidFill>
              </a:rPr>
              <a:t>The arrival of spring means spawning season for largemouth bass, which triggers a surge in feeding activity as fish migrate into shallow waters to reproduce. Bass will feed aggressively on larger prey items during this period to build up energy reserves. You can capitalize on pre-spawn fishing opportunities by using a variety of lures, including crankbaits, spinnerbaits, and swimbaits, to cover a lot of water quickly and find feeding fish around transitional areas like points, flats, and drop-offs.</a:t>
            </a:r>
            <a:endParaRPr lang="en-US" sz="2800" dirty="0">
              <a:solidFill>
                <a:schemeClr val="bg1"/>
              </a:solidFill>
            </a:endParaRPr>
          </a:p>
        </p:txBody>
      </p:sp>
      <p:pic>
        <p:nvPicPr>
          <p:cNvPr id="13" name="Picture 12">
            <a:extLst>
              <a:ext uri="{FF2B5EF4-FFF2-40B4-BE49-F238E27FC236}">
                <a16:creationId xmlns:a16="http://schemas.microsoft.com/office/drawing/2014/main" id="{CC152A9F-FA7C-1C4D-D93F-182E58602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5250"/>
            <a:ext cx="3570208" cy="2677656"/>
          </a:xfrm>
          <a:prstGeom prst="rect">
            <a:avLst/>
          </a:prstGeom>
          <a:effectLst>
            <a:innerShdw blurRad="63500" dist="50800" dir="2700000">
              <a:prstClr val="black">
                <a:alpha val="50000"/>
              </a:prstClr>
            </a:innerShdw>
          </a:effectLst>
        </p:spPr>
      </p:pic>
    </p:spTree>
    <p:extLst>
      <p:ext uri="{BB962C8B-B14F-4D97-AF65-F5344CB8AC3E}">
        <p14:creationId xmlns:p14="http://schemas.microsoft.com/office/powerpoint/2010/main" val="355586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TotalTime>
  <Words>751</Words>
  <Application>Microsoft Office PowerPoint</Application>
  <PresentationFormat>Widescreen</PresentationFormat>
  <Paragraphs>27</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Amasis MT Pro Black</vt: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Ronnie McDonald</dc:creator>
  <cp:lastModifiedBy>Ronnie McDonald</cp:lastModifiedBy>
  <cp:revision>1</cp:revision>
  <dcterms:created xsi:type="dcterms:W3CDTF">2024-07-06T23:59:02Z</dcterms:created>
  <dcterms:modified xsi:type="dcterms:W3CDTF">2024-07-07T18:14:07Z</dcterms:modified>
</cp:coreProperties>
</file>